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043" r:id="rId2"/>
    <p:sldId id="263" r:id="rId3"/>
    <p:sldId id="2037" r:id="rId4"/>
    <p:sldId id="2038" r:id="rId5"/>
    <p:sldId id="2039" r:id="rId6"/>
    <p:sldId id="2044" r:id="rId7"/>
    <p:sldId id="2045" r:id="rId8"/>
    <p:sldId id="2046" r:id="rId9"/>
    <p:sldId id="2047" r:id="rId10"/>
    <p:sldId id="262" r:id="rId11"/>
    <p:sldId id="2041" r:id="rId12"/>
    <p:sldId id="2011" r:id="rId13"/>
    <p:sldId id="2012" r:id="rId14"/>
    <p:sldId id="2013" r:id="rId15"/>
    <p:sldId id="304" r:id="rId16"/>
    <p:sldId id="2015" r:id="rId17"/>
    <p:sldId id="2016" r:id="rId18"/>
    <p:sldId id="2017" r:id="rId19"/>
    <p:sldId id="2018" r:id="rId20"/>
    <p:sldId id="2019" r:id="rId21"/>
    <p:sldId id="335" r:id="rId22"/>
    <p:sldId id="2021" r:id="rId23"/>
    <p:sldId id="338" r:id="rId24"/>
    <p:sldId id="2023" r:id="rId25"/>
    <p:sldId id="2024" r:id="rId26"/>
    <p:sldId id="2025" r:id="rId27"/>
    <p:sldId id="2026" r:id="rId28"/>
    <p:sldId id="2027" r:id="rId29"/>
    <p:sldId id="20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574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8"/>
    <a:srgbClr val="F3F3F3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7"/>
    <p:restoredTop sz="95137"/>
  </p:normalViewPr>
  <p:slideViewPr>
    <p:cSldViewPr snapToGrid="0" snapToObjects="1" showGuides="1">
      <p:cViewPr varScale="1">
        <p:scale>
          <a:sx n="109" d="100"/>
          <a:sy n="109" d="100"/>
        </p:scale>
        <p:origin x="1038" y="114"/>
      </p:cViewPr>
      <p:guideLst>
        <p:guide orient="horz" pos="2160"/>
        <p:guide pos="7333"/>
        <p:guide pos="5745"/>
        <p:guide pos="3840"/>
        <p:guide orient="horz" pos="346"/>
        <p:guide orient="horz" pos="3974"/>
        <p:guide pos="5518"/>
        <p:guide pos="2139"/>
        <p:guide pos="347"/>
        <p:guide orient="horz" pos="7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Raleway" panose="020B0503030101060003" pitchFamily="34" charset="77"/>
              </a:rPr>
              <a:t>24/08/2021</a:t>
            </a:fld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Raleway" panose="020B0503030101060003" pitchFamily="34" charset="77"/>
              </a:rPr>
              <a:t>‹#›</a:t>
            </a:fld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8/24/2021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6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Raleway" panose="020B0503030101060003" pitchFamily="34" charset="77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Raleway" panose="020B0503030101060003" pitchFamily="34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2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7423CE-A98E-2D43-8C1A-AE21EE599C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FD9580E-F61D-FC47-A97E-BF8C21D91C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2038" y="0"/>
            <a:ext cx="7319962" cy="6858000"/>
          </a:xfrm>
          <a:custGeom>
            <a:avLst/>
            <a:gdLst>
              <a:gd name="connsiteX0" fmla="*/ 0 w 7319962"/>
              <a:gd name="connsiteY0" fmla="*/ 0 h 6858000"/>
              <a:gd name="connsiteX1" fmla="*/ 7319962 w 7319962"/>
              <a:gd name="connsiteY1" fmla="*/ 0 h 6858000"/>
              <a:gd name="connsiteX2" fmla="*/ 7319962 w 7319962"/>
              <a:gd name="connsiteY2" fmla="*/ 6858000 h 6858000"/>
              <a:gd name="connsiteX3" fmla="*/ 0 w 73199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9962" h="6858000">
                <a:moveTo>
                  <a:pt x="0" y="0"/>
                </a:moveTo>
                <a:lnTo>
                  <a:pt x="7319962" y="0"/>
                </a:lnTo>
                <a:lnTo>
                  <a:pt x="73199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83EA5E4-43FC-E545-867A-1F589E7748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42300" y="2585444"/>
            <a:ext cx="249700" cy="190291"/>
          </a:xfrm>
          <a:custGeom>
            <a:avLst/>
            <a:gdLst>
              <a:gd name="connsiteX0" fmla="*/ 232687 w 249700"/>
              <a:gd name="connsiteY0" fmla="*/ 0 h 190291"/>
              <a:gd name="connsiteX1" fmla="*/ 249700 w 249700"/>
              <a:gd name="connsiteY1" fmla="*/ 2248 h 190291"/>
              <a:gd name="connsiteX2" fmla="*/ 249700 w 249700"/>
              <a:gd name="connsiteY2" fmla="*/ 190291 h 190291"/>
              <a:gd name="connsiteX3" fmla="*/ 0 w 249700"/>
              <a:gd name="connsiteY3" fmla="*/ 190291 h 190291"/>
              <a:gd name="connsiteX4" fmla="*/ 232687 w 249700"/>
              <a:gd name="connsiteY4" fmla="*/ 0 h 19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700" h="190291">
                <a:moveTo>
                  <a:pt x="232687" y="0"/>
                </a:moveTo>
                <a:lnTo>
                  <a:pt x="249700" y="2248"/>
                </a:lnTo>
                <a:lnTo>
                  <a:pt x="249700" y="190291"/>
                </a:lnTo>
                <a:lnTo>
                  <a:pt x="0" y="190291"/>
                </a:lnTo>
                <a:cubicBezTo>
                  <a:pt x="22357" y="81423"/>
                  <a:pt x="117712" y="0"/>
                  <a:pt x="232687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F40A0FD-35CD-3F45-BFAD-02E26521F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69335" y="705491"/>
            <a:ext cx="1383532" cy="1381544"/>
          </a:xfrm>
          <a:custGeom>
            <a:avLst/>
            <a:gdLst>
              <a:gd name="connsiteX0" fmla="*/ 1050304 w 1093865"/>
              <a:gd name="connsiteY0" fmla="*/ 936438 h 1092291"/>
              <a:gd name="connsiteX1" fmla="*/ 1080892 w 1093865"/>
              <a:gd name="connsiteY1" fmla="*/ 948813 h 1092291"/>
              <a:gd name="connsiteX2" fmla="*/ 1080892 w 1093865"/>
              <a:gd name="connsiteY2" fmla="*/ 1010150 h 1092291"/>
              <a:gd name="connsiteX3" fmla="*/ 998724 w 1093865"/>
              <a:gd name="connsiteY3" fmla="*/ 1092291 h 1092291"/>
              <a:gd name="connsiteX4" fmla="*/ 973137 w 1093865"/>
              <a:gd name="connsiteY4" fmla="*/ 995802 h 1092291"/>
              <a:gd name="connsiteX5" fmla="*/ 1019987 w 1093865"/>
              <a:gd name="connsiteY5" fmla="*/ 948813 h 1092291"/>
              <a:gd name="connsiteX6" fmla="*/ 1050304 w 1093865"/>
              <a:gd name="connsiteY6" fmla="*/ 936438 h 1092291"/>
              <a:gd name="connsiteX7" fmla="*/ 985355 w 1093865"/>
              <a:gd name="connsiteY7" fmla="*/ 695327 h 1092291"/>
              <a:gd name="connsiteX8" fmla="*/ 1015854 w 1093865"/>
              <a:gd name="connsiteY8" fmla="*/ 708269 h 1092291"/>
              <a:gd name="connsiteX9" fmla="*/ 1015854 w 1093865"/>
              <a:gd name="connsiteY9" fmla="*/ 769025 h 1092291"/>
              <a:gd name="connsiteX10" fmla="*/ 933564 w 1093865"/>
              <a:gd name="connsiteY10" fmla="*/ 850991 h 1092291"/>
              <a:gd name="connsiteX11" fmla="*/ 908050 w 1093865"/>
              <a:gd name="connsiteY11" fmla="*/ 755004 h 1092291"/>
              <a:gd name="connsiteX12" fmla="*/ 955125 w 1093865"/>
              <a:gd name="connsiteY12" fmla="*/ 708269 h 1092291"/>
              <a:gd name="connsiteX13" fmla="*/ 985355 w 1093865"/>
              <a:gd name="connsiteY13" fmla="*/ 695327 h 1092291"/>
              <a:gd name="connsiteX14" fmla="*/ 354228 w 1093865"/>
              <a:gd name="connsiteY14" fmla="*/ 63423 h 1092291"/>
              <a:gd name="connsiteX15" fmla="*/ 384741 w 1093865"/>
              <a:gd name="connsiteY15" fmla="*/ 76126 h 1092291"/>
              <a:gd name="connsiteX16" fmla="*/ 384741 w 1093865"/>
              <a:gd name="connsiteY16" fmla="*/ 137030 h 1092291"/>
              <a:gd name="connsiteX17" fmla="*/ 337646 w 1093865"/>
              <a:gd name="connsiteY17" fmla="*/ 184240 h 1092291"/>
              <a:gd name="connsiteX18" fmla="*/ 241300 w 1093865"/>
              <a:gd name="connsiteY18" fmla="*/ 158292 h 1092291"/>
              <a:gd name="connsiteX19" fmla="*/ 323985 w 1093865"/>
              <a:gd name="connsiteY19" fmla="*/ 76126 h 1092291"/>
              <a:gd name="connsiteX20" fmla="*/ 354228 w 1093865"/>
              <a:gd name="connsiteY20" fmla="*/ 63423 h 1092291"/>
              <a:gd name="connsiteX21" fmla="*/ 112793 w 1093865"/>
              <a:gd name="connsiteY21" fmla="*/ 0 h 1092291"/>
              <a:gd name="connsiteX22" fmla="*/ 143081 w 1093865"/>
              <a:gd name="connsiteY22" fmla="*/ 12937 h 1092291"/>
              <a:gd name="connsiteX23" fmla="*/ 143081 w 1093865"/>
              <a:gd name="connsiteY23" fmla="*/ 73666 h 1092291"/>
              <a:gd name="connsiteX24" fmla="*/ 95987 w 1093865"/>
              <a:gd name="connsiteY24" fmla="*/ 120741 h 1092291"/>
              <a:gd name="connsiteX25" fmla="*/ 0 w 1093865"/>
              <a:gd name="connsiteY25" fmla="*/ 94868 h 1092291"/>
              <a:gd name="connsiteX26" fmla="*/ 81966 w 1093865"/>
              <a:gd name="connsiteY26" fmla="*/ 12937 h 1092291"/>
              <a:gd name="connsiteX27" fmla="*/ 112793 w 1093865"/>
              <a:gd name="connsiteY27" fmla="*/ 0 h 109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93865" h="1092291">
                <a:moveTo>
                  <a:pt x="1050304" y="936438"/>
                </a:moveTo>
                <a:cubicBezTo>
                  <a:pt x="1061341" y="936438"/>
                  <a:pt x="1072423" y="940563"/>
                  <a:pt x="1080892" y="948813"/>
                </a:cubicBezTo>
                <a:cubicBezTo>
                  <a:pt x="1098190" y="966031"/>
                  <a:pt x="1098190" y="993291"/>
                  <a:pt x="1080892" y="1010150"/>
                </a:cubicBezTo>
                <a:lnTo>
                  <a:pt x="998724" y="1092291"/>
                </a:lnTo>
                <a:lnTo>
                  <a:pt x="973137" y="995802"/>
                </a:lnTo>
                <a:lnTo>
                  <a:pt x="1019987" y="948813"/>
                </a:lnTo>
                <a:cubicBezTo>
                  <a:pt x="1028276" y="940563"/>
                  <a:pt x="1039267" y="936438"/>
                  <a:pt x="1050304" y="936438"/>
                </a:cubicBezTo>
                <a:close/>
                <a:moveTo>
                  <a:pt x="985355" y="695327"/>
                </a:moveTo>
                <a:cubicBezTo>
                  <a:pt x="996360" y="695327"/>
                  <a:pt x="1007410" y="699641"/>
                  <a:pt x="1015854" y="708269"/>
                </a:cubicBezTo>
                <a:cubicBezTo>
                  <a:pt x="1033103" y="725166"/>
                  <a:pt x="1033103" y="752488"/>
                  <a:pt x="1015854" y="769025"/>
                </a:cubicBezTo>
                <a:lnTo>
                  <a:pt x="933564" y="850991"/>
                </a:lnTo>
                <a:lnTo>
                  <a:pt x="908050" y="755004"/>
                </a:lnTo>
                <a:lnTo>
                  <a:pt x="955125" y="708269"/>
                </a:lnTo>
                <a:cubicBezTo>
                  <a:pt x="963390" y="699641"/>
                  <a:pt x="974350" y="695327"/>
                  <a:pt x="985355" y="695327"/>
                </a:cubicBezTo>
                <a:close/>
                <a:moveTo>
                  <a:pt x="354228" y="63423"/>
                </a:moveTo>
                <a:cubicBezTo>
                  <a:pt x="365238" y="63423"/>
                  <a:pt x="376292" y="67657"/>
                  <a:pt x="384741" y="76126"/>
                </a:cubicBezTo>
                <a:cubicBezTo>
                  <a:pt x="401278" y="93064"/>
                  <a:pt x="401278" y="120092"/>
                  <a:pt x="384741" y="137030"/>
                </a:cubicBezTo>
                <a:lnTo>
                  <a:pt x="337646" y="184240"/>
                </a:lnTo>
                <a:lnTo>
                  <a:pt x="241300" y="158292"/>
                </a:lnTo>
                <a:lnTo>
                  <a:pt x="323985" y="76126"/>
                </a:lnTo>
                <a:cubicBezTo>
                  <a:pt x="332254" y="67657"/>
                  <a:pt x="343218" y="63423"/>
                  <a:pt x="354228" y="63423"/>
                </a:cubicBezTo>
                <a:close/>
                <a:moveTo>
                  <a:pt x="112793" y="0"/>
                </a:moveTo>
                <a:cubicBezTo>
                  <a:pt x="123848" y="0"/>
                  <a:pt x="134813" y="4312"/>
                  <a:pt x="143081" y="12937"/>
                </a:cubicBezTo>
                <a:cubicBezTo>
                  <a:pt x="159978" y="29467"/>
                  <a:pt x="159978" y="56777"/>
                  <a:pt x="143081" y="73666"/>
                </a:cubicBezTo>
                <a:lnTo>
                  <a:pt x="95987" y="120741"/>
                </a:lnTo>
                <a:lnTo>
                  <a:pt x="0" y="94868"/>
                </a:lnTo>
                <a:lnTo>
                  <a:pt x="81966" y="12937"/>
                </a:lnTo>
                <a:cubicBezTo>
                  <a:pt x="90594" y="4312"/>
                  <a:pt x="101739" y="0"/>
                  <a:pt x="11279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A531E7C-4283-1142-8770-38835310E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56924" y="718105"/>
            <a:ext cx="1983340" cy="1981333"/>
          </a:xfrm>
          <a:custGeom>
            <a:avLst/>
            <a:gdLst>
              <a:gd name="connsiteX0" fmla="*/ 488590 w 1568090"/>
              <a:gd name="connsiteY0" fmla="*/ 1130300 h 1566504"/>
              <a:gd name="connsiteX1" fmla="*/ 591777 w 1568090"/>
              <a:gd name="connsiteY1" fmla="*/ 1515799 h 1566504"/>
              <a:gd name="connsiteX2" fmla="*/ 540905 w 1568090"/>
              <a:gd name="connsiteY2" fmla="*/ 1566504 h 1566504"/>
              <a:gd name="connsiteX3" fmla="*/ 361950 w 1568090"/>
              <a:gd name="connsiteY3" fmla="*/ 1256882 h 1566504"/>
              <a:gd name="connsiteX4" fmla="*/ 50746 w 1568090"/>
              <a:gd name="connsiteY4" fmla="*/ 976313 h 1566504"/>
              <a:gd name="connsiteX5" fmla="*/ 436203 w 1568090"/>
              <a:gd name="connsiteY5" fmla="*/ 1079339 h 1566504"/>
              <a:gd name="connsiteX6" fmla="*/ 309157 w 1568090"/>
              <a:gd name="connsiteY6" fmla="*/ 1206140 h 1566504"/>
              <a:gd name="connsiteX7" fmla="*/ 0 w 1568090"/>
              <a:gd name="connsiteY7" fmla="*/ 1027106 h 1566504"/>
              <a:gd name="connsiteX8" fmla="*/ 1320711 w 1568090"/>
              <a:gd name="connsiteY8" fmla="*/ 450850 h 1566504"/>
              <a:gd name="connsiteX9" fmla="*/ 1330794 w 1568090"/>
              <a:gd name="connsiteY9" fmla="*/ 460932 h 1566504"/>
              <a:gd name="connsiteX10" fmla="*/ 1568090 w 1568090"/>
              <a:gd name="connsiteY10" fmla="*/ 1344873 h 1566504"/>
              <a:gd name="connsiteX11" fmla="*/ 1475548 w 1568090"/>
              <a:gd name="connsiteY11" fmla="*/ 1436328 h 1566504"/>
              <a:gd name="connsiteX12" fmla="*/ 1066131 w 1568090"/>
              <a:gd name="connsiteY12" fmla="*/ 725934 h 1566504"/>
              <a:gd name="connsiteX13" fmla="*/ 1055688 w 1568090"/>
              <a:gd name="connsiteY13" fmla="*/ 715853 h 1566504"/>
              <a:gd name="connsiteX14" fmla="*/ 223544 w 1568090"/>
              <a:gd name="connsiteY14" fmla="*/ 0 h 1566504"/>
              <a:gd name="connsiteX15" fmla="*/ 1107162 w 1568090"/>
              <a:gd name="connsiteY15" fmla="*/ 236743 h 1566504"/>
              <a:gd name="connsiteX16" fmla="*/ 1117240 w 1568090"/>
              <a:gd name="connsiteY16" fmla="*/ 247193 h 1566504"/>
              <a:gd name="connsiteX17" fmla="*/ 852335 w 1568090"/>
              <a:gd name="connsiteY17" fmla="*/ 512403 h 1566504"/>
              <a:gd name="connsiteX18" fmla="*/ 841897 w 1568090"/>
              <a:gd name="connsiteY18" fmla="*/ 502313 h 1566504"/>
              <a:gd name="connsiteX19" fmla="*/ 131763 w 1568090"/>
              <a:gd name="connsiteY19" fmla="*/ 91887 h 156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68090" h="1566504">
                <a:moveTo>
                  <a:pt x="488590" y="1130300"/>
                </a:moveTo>
                <a:lnTo>
                  <a:pt x="591777" y="1515799"/>
                </a:lnTo>
                <a:lnTo>
                  <a:pt x="540905" y="1566504"/>
                </a:lnTo>
                <a:lnTo>
                  <a:pt x="361950" y="1256882"/>
                </a:lnTo>
                <a:close/>
                <a:moveTo>
                  <a:pt x="50746" y="976313"/>
                </a:moveTo>
                <a:lnTo>
                  <a:pt x="436203" y="1079339"/>
                </a:lnTo>
                <a:lnTo>
                  <a:pt x="309157" y="1206140"/>
                </a:lnTo>
                <a:lnTo>
                  <a:pt x="0" y="1027106"/>
                </a:lnTo>
                <a:close/>
                <a:moveTo>
                  <a:pt x="1320711" y="450850"/>
                </a:moveTo>
                <a:lnTo>
                  <a:pt x="1330794" y="460932"/>
                </a:lnTo>
                <a:lnTo>
                  <a:pt x="1568090" y="1344873"/>
                </a:lnTo>
                <a:lnTo>
                  <a:pt x="1475548" y="1436328"/>
                </a:lnTo>
                <a:lnTo>
                  <a:pt x="1066131" y="725934"/>
                </a:lnTo>
                <a:lnTo>
                  <a:pt x="1055688" y="715853"/>
                </a:lnTo>
                <a:close/>
                <a:moveTo>
                  <a:pt x="223544" y="0"/>
                </a:moveTo>
                <a:lnTo>
                  <a:pt x="1107162" y="236743"/>
                </a:lnTo>
                <a:lnTo>
                  <a:pt x="1117240" y="247193"/>
                </a:lnTo>
                <a:lnTo>
                  <a:pt x="852335" y="512403"/>
                </a:lnTo>
                <a:lnTo>
                  <a:pt x="841897" y="502313"/>
                </a:lnTo>
                <a:lnTo>
                  <a:pt x="131763" y="9188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4C4BED3-E04F-A844-BFB6-ABC6C8664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60118" y="443027"/>
            <a:ext cx="1953676" cy="1955683"/>
          </a:xfrm>
          <a:custGeom>
            <a:avLst/>
            <a:gdLst>
              <a:gd name="T0" fmla="*/ 1834 w 4292"/>
              <a:gd name="T1" fmla="*/ 1835 h 4293"/>
              <a:gd name="T2" fmla="*/ 1834 w 4292"/>
              <a:gd name="T3" fmla="*/ 1835 h 4293"/>
              <a:gd name="T4" fmla="*/ 172 w 4292"/>
              <a:gd name="T5" fmla="*/ 4120 h 4293"/>
              <a:gd name="T6" fmla="*/ 172 w 4292"/>
              <a:gd name="T7" fmla="*/ 4120 h 4293"/>
              <a:gd name="T8" fmla="*/ 2457 w 4292"/>
              <a:gd name="T9" fmla="*/ 2457 h 4293"/>
              <a:gd name="T10" fmla="*/ 3608 w 4292"/>
              <a:gd name="T11" fmla="*/ 1306 h 4293"/>
              <a:gd name="T12" fmla="*/ 3608 w 4292"/>
              <a:gd name="T13" fmla="*/ 1306 h 4293"/>
              <a:gd name="T14" fmla="*/ 4119 w 4292"/>
              <a:gd name="T15" fmla="*/ 172 h 4293"/>
              <a:gd name="T16" fmla="*/ 4119 w 4292"/>
              <a:gd name="T17" fmla="*/ 172 h 4293"/>
              <a:gd name="T18" fmla="*/ 2985 w 4292"/>
              <a:gd name="T19" fmla="*/ 683 h 4293"/>
              <a:gd name="T20" fmla="*/ 1834 w 4292"/>
              <a:gd name="T21" fmla="*/ 1835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2" h="4293">
                <a:moveTo>
                  <a:pt x="1834" y="1835"/>
                </a:moveTo>
                <a:lnTo>
                  <a:pt x="1834" y="1835"/>
                </a:lnTo>
                <a:cubicBezTo>
                  <a:pt x="744" y="2926"/>
                  <a:pt x="0" y="3948"/>
                  <a:pt x="172" y="4120"/>
                </a:cubicBezTo>
                <a:lnTo>
                  <a:pt x="172" y="4120"/>
                </a:lnTo>
                <a:cubicBezTo>
                  <a:pt x="344" y="4292"/>
                  <a:pt x="1367" y="3547"/>
                  <a:pt x="2457" y="2457"/>
                </a:cubicBezTo>
                <a:lnTo>
                  <a:pt x="3608" y="1306"/>
                </a:lnTo>
                <a:lnTo>
                  <a:pt x="3608" y="1306"/>
                </a:lnTo>
                <a:cubicBezTo>
                  <a:pt x="4063" y="851"/>
                  <a:pt x="4291" y="344"/>
                  <a:pt x="4119" y="172"/>
                </a:cubicBezTo>
                <a:lnTo>
                  <a:pt x="4119" y="172"/>
                </a:lnTo>
                <a:cubicBezTo>
                  <a:pt x="3948" y="0"/>
                  <a:pt x="3440" y="230"/>
                  <a:pt x="2985" y="683"/>
                </a:cubicBezTo>
                <a:lnTo>
                  <a:pt x="1834" y="1835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F8B4D211-8410-E545-B95E-579D0C558C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53987" y="685981"/>
            <a:ext cx="220868" cy="220868"/>
          </a:xfrm>
          <a:custGeom>
            <a:avLst/>
            <a:gdLst>
              <a:gd name="T0" fmla="*/ 290 w 483"/>
              <a:gd name="T1" fmla="*/ 190 h 483"/>
              <a:gd name="T2" fmla="*/ 290 w 483"/>
              <a:gd name="T3" fmla="*/ 190 h 483"/>
              <a:gd name="T4" fmla="*/ 433 w 483"/>
              <a:gd name="T5" fmla="*/ 482 h 483"/>
              <a:gd name="T6" fmla="*/ 433 w 483"/>
              <a:gd name="T7" fmla="*/ 482 h 483"/>
              <a:gd name="T8" fmla="*/ 390 w 483"/>
              <a:gd name="T9" fmla="*/ 92 h 483"/>
              <a:gd name="T10" fmla="*/ 390 w 483"/>
              <a:gd name="T11" fmla="*/ 92 h 483"/>
              <a:gd name="T12" fmla="*/ 0 w 483"/>
              <a:gd name="T13" fmla="*/ 48 h 483"/>
              <a:gd name="T14" fmla="*/ 0 w 483"/>
              <a:gd name="T15" fmla="*/ 48 h 483"/>
              <a:gd name="T16" fmla="*/ 290 w 483"/>
              <a:gd name="T17" fmla="*/ 19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3" h="483">
                <a:moveTo>
                  <a:pt x="290" y="190"/>
                </a:moveTo>
                <a:lnTo>
                  <a:pt x="290" y="190"/>
                </a:lnTo>
                <a:cubicBezTo>
                  <a:pt x="368" y="269"/>
                  <a:pt x="414" y="368"/>
                  <a:pt x="433" y="482"/>
                </a:cubicBezTo>
                <a:lnTo>
                  <a:pt x="433" y="482"/>
                </a:lnTo>
                <a:cubicBezTo>
                  <a:pt x="482" y="313"/>
                  <a:pt x="471" y="173"/>
                  <a:pt x="390" y="92"/>
                </a:cubicBezTo>
                <a:lnTo>
                  <a:pt x="390" y="92"/>
                </a:lnTo>
                <a:cubicBezTo>
                  <a:pt x="308" y="10"/>
                  <a:pt x="168" y="0"/>
                  <a:pt x="0" y="48"/>
                </a:cubicBezTo>
                <a:lnTo>
                  <a:pt x="0" y="48"/>
                </a:lnTo>
                <a:cubicBezTo>
                  <a:pt x="113" y="66"/>
                  <a:pt x="213" y="113"/>
                  <a:pt x="290" y="190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02E429-9B43-9346-965A-50D3A5E8DE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8579" y="1053424"/>
            <a:ext cx="1736369" cy="1991368"/>
          </a:xfrm>
          <a:custGeom>
            <a:avLst/>
            <a:gdLst>
              <a:gd name="connsiteX0" fmla="*/ 757417 w 1372828"/>
              <a:gd name="connsiteY0" fmla="*/ 1449387 h 1574439"/>
              <a:gd name="connsiteX1" fmla="*/ 777516 w 1372828"/>
              <a:gd name="connsiteY1" fmla="*/ 1470350 h 1574439"/>
              <a:gd name="connsiteX2" fmla="*/ 674149 w 1372828"/>
              <a:gd name="connsiteY2" fmla="*/ 1574439 h 1574439"/>
              <a:gd name="connsiteX3" fmla="*/ 654050 w 1372828"/>
              <a:gd name="connsiteY3" fmla="*/ 1554199 h 1574439"/>
              <a:gd name="connsiteX4" fmla="*/ 1351915 w 1372828"/>
              <a:gd name="connsiteY4" fmla="*/ 1017587 h 1574439"/>
              <a:gd name="connsiteX5" fmla="*/ 1372828 w 1372828"/>
              <a:gd name="connsiteY5" fmla="*/ 1038139 h 1574439"/>
              <a:gd name="connsiteX6" fmla="*/ 1164419 w 1372828"/>
              <a:gd name="connsiteY6" fmla="*/ 1245826 h 1574439"/>
              <a:gd name="connsiteX7" fmla="*/ 1144588 w 1372828"/>
              <a:gd name="connsiteY7" fmla="*/ 1225635 h 1574439"/>
              <a:gd name="connsiteX8" fmla="*/ 1270148 w 1372828"/>
              <a:gd name="connsiteY8" fmla="*/ 936625 h 1574439"/>
              <a:gd name="connsiteX9" fmla="*/ 1290279 w 1372828"/>
              <a:gd name="connsiteY9" fmla="*/ 956396 h 1574439"/>
              <a:gd name="connsiteX10" fmla="*/ 875435 w 1372828"/>
              <a:gd name="connsiteY10" fmla="*/ 1371240 h 1574439"/>
              <a:gd name="connsiteX11" fmla="*/ 855663 w 1372828"/>
              <a:gd name="connsiteY11" fmla="*/ 1350750 h 1574439"/>
              <a:gd name="connsiteX12" fmla="*/ 497789 w 1372828"/>
              <a:gd name="connsiteY12" fmla="*/ 161925 h 1574439"/>
              <a:gd name="connsiteX13" fmla="*/ 518751 w 1372828"/>
              <a:gd name="connsiteY13" fmla="*/ 182324 h 1574439"/>
              <a:gd name="connsiteX14" fmla="*/ 414662 w 1372828"/>
              <a:gd name="connsiteY14" fmla="*/ 285392 h 1574439"/>
              <a:gd name="connsiteX15" fmla="*/ 393700 w 1372828"/>
              <a:gd name="connsiteY15" fmla="*/ 264993 h 1574439"/>
              <a:gd name="connsiteX16" fmla="*/ 416014 w 1372828"/>
              <a:gd name="connsiteY16" fmla="*/ 80962 h 1574439"/>
              <a:gd name="connsiteX17" fmla="*/ 436202 w 1372828"/>
              <a:gd name="connsiteY17" fmla="*/ 101493 h 1574439"/>
              <a:gd name="connsiteX18" fmla="*/ 20909 w 1372828"/>
              <a:gd name="connsiteY18" fmla="*/ 517165 h 1574439"/>
              <a:gd name="connsiteX19" fmla="*/ 0 w 1372828"/>
              <a:gd name="connsiteY19" fmla="*/ 496633 h 1574439"/>
              <a:gd name="connsiteX20" fmla="*/ 335015 w 1372828"/>
              <a:gd name="connsiteY20" fmla="*/ 0 h 1574439"/>
              <a:gd name="connsiteX21" fmla="*/ 355239 w 1372828"/>
              <a:gd name="connsiteY21" fmla="*/ 20224 h 1574439"/>
              <a:gd name="connsiteX22" fmla="*/ 147223 w 1372828"/>
              <a:gd name="connsiteY22" fmla="*/ 228239 h 1574439"/>
              <a:gd name="connsiteX23" fmla="*/ 127000 w 1372828"/>
              <a:gd name="connsiteY23" fmla="*/ 208015 h 15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72828" h="1574439">
                <a:moveTo>
                  <a:pt x="757417" y="1449387"/>
                </a:moveTo>
                <a:lnTo>
                  <a:pt x="777516" y="1470350"/>
                </a:lnTo>
                <a:lnTo>
                  <a:pt x="674149" y="1574439"/>
                </a:lnTo>
                <a:lnTo>
                  <a:pt x="654050" y="1554199"/>
                </a:lnTo>
                <a:close/>
                <a:moveTo>
                  <a:pt x="1351915" y="1017587"/>
                </a:moveTo>
                <a:lnTo>
                  <a:pt x="1372828" y="1038139"/>
                </a:lnTo>
                <a:lnTo>
                  <a:pt x="1164419" y="1245826"/>
                </a:lnTo>
                <a:lnTo>
                  <a:pt x="1144588" y="1225635"/>
                </a:lnTo>
                <a:close/>
                <a:moveTo>
                  <a:pt x="1270148" y="936625"/>
                </a:moveTo>
                <a:lnTo>
                  <a:pt x="1290279" y="956396"/>
                </a:lnTo>
                <a:lnTo>
                  <a:pt x="875435" y="1371240"/>
                </a:lnTo>
                <a:lnTo>
                  <a:pt x="855663" y="1350750"/>
                </a:lnTo>
                <a:close/>
                <a:moveTo>
                  <a:pt x="497789" y="161925"/>
                </a:moveTo>
                <a:lnTo>
                  <a:pt x="518751" y="182324"/>
                </a:lnTo>
                <a:lnTo>
                  <a:pt x="414662" y="285392"/>
                </a:lnTo>
                <a:lnTo>
                  <a:pt x="393700" y="264993"/>
                </a:lnTo>
                <a:close/>
                <a:moveTo>
                  <a:pt x="416014" y="80962"/>
                </a:moveTo>
                <a:lnTo>
                  <a:pt x="436202" y="101493"/>
                </a:lnTo>
                <a:lnTo>
                  <a:pt x="20909" y="517165"/>
                </a:lnTo>
                <a:lnTo>
                  <a:pt x="0" y="496633"/>
                </a:lnTo>
                <a:close/>
                <a:moveTo>
                  <a:pt x="335015" y="0"/>
                </a:moveTo>
                <a:lnTo>
                  <a:pt x="355239" y="20224"/>
                </a:lnTo>
                <a:lnTo>
                  <a:pt x="147223" y="228239"/>
                </a:lnTo>
                <a:lnTo>
                  <a:pt x="127000" y="20801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E23C028-EE15-234D-958F-4C18F73CE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3479" y="314522"/>
            <a:ext cx="1156090" cy="364978"/>
          </a:xfrm>
          <a:custGeom>
            <a:avLst/>
            <a:gdLst>
              <a:gd name="connsiteX0" fmla="*/ 625729 w 914040"/>
              <a:gd name="connsiteY0" fmla="*/ 0 h 288564"/>
              <a:gd name="connsiteX1" fmla="*/ 914040 w 914040"/>
              <a:gd name="connsiteY1" fmla="*/ 288564 h 288564"/>
              <a:gd name="connsiteX2" fmla="*/ 338137 w 914040"/>
              <a:gd name="connsiteY2" fmla="*/ 288564 h 288564"/>
              <a:gd name="connsiteX3" fmla="*/ 338137 w 914040"/>
              <a:gd name="connsiteY3" fmla="*/ 288563 h 288564"/>
              <a:gd name="connsiteX4" fmla="*/ 0 w 914040"/>
              <a:gd name="connsiteY4" fmla="*/ 288563 h 288564"/>
              <a:gd name="connsiteX5" fmla="*/ 183970 w 914040"/>
              <a:gd name="connsiteY5" fmla="*/ 138112 h 288564"/>
              <a:gd name="connsiteX6" fmla="*/ 344470 w 914040"/>
              <a:gd name="connsiteY6" fmla="*/ 228895 h 288564"/>
              <a:gd name="connsiteX7" fmla="*/ 348226 w 914040"/>
              <a:gd name="connsiteY7" fmla="*/ 238444 h 288564"/>
              <a:gd name="connsiteX8" fmla="*/ 360751 w 914040"/>
              <a:gd name="connsiteY8" fmla="*/ 176216 h 288564"/>
              <a:gd name="connsiteX9" fmla="*/ 625729 w 914040"/>
              <a:gd name="connsiteY9" fmla="*/ 0 h 28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040" h="288564">
                <a:moveTo>
                  <a:pt x="625729" y="0"/>
                </a:moveTo>
                <a:cubicBezTo>
                  <a:pt x="784462" y="0"/>
                  <a:pt x="914040" y="129133"/>
                  <a:pt x="914040" y="288564"/>
                </a:cubicBezTo>
                <a:lnTo>
                  <a:pt x="338137" y="288564"/>
                </a:lnTo>
                <a:lnTo>
                  <a:pt x="338137" y="288563"/>
                </a:lnTo>
                <a:lnTo>
                  <a:pt x="0" y="288563"/>
                </a:lnTo>
                <a:cubicBezTo>
                  <a:pt x="16954" y="202850"/>
                  <a:pt x="93067" y="138112"/>
                  <a:pt x="183970" y="138112"/>
                </a:cubicBezTo>
                <a:cubicBezTo>
                  <a:pt x="251876" y="138112"/>
                  <a:pt x="311463" y="174527"/>
                  <a:pt x="344470" y="228895"/>
                </a:cubicBezTo>
                <a:lnTo>
                  <a:pt x="348226" y="238444"/>
                </a:lnTo>
                <a:lnTo>
                  <a:pt x="360751" y="176216"/>
                </a:lnTo>
                <a:cubicBezTo>
                  <a:pt x="404433" y="72637"/>
                  <a:pt x="506679" y="0"/>
                  <a:pt x="625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ED09C861-C027-6D44-A33F-FD405DEDC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9816" y="565742"/>
            <a:ext cx="311223" cy="126496"/>
          </a:xfrm>
          <a:custGeom>
            <a:avLst/>
            <a:gdLst>
              <a:gd name="T0" fmla="*/ 683 w 684"/>
              <a:gd name="T1" fmla="*/ 278 h 279"/>
              <a:gd name="T2" fmla="*/ 683 w 684"/>
              <a:gd name="T3" fmla="*/ 278 h 279"/>
              <a:gd name="T4" fmla="*/ 342 w 684"/>
              <a:gd name="T5" fmla="*/ 0 h 279"/>
              <a:gd name="T6" fmla="*/ 342 w 684"/>
              <a:gd name="T7" fmla="*/ 0 h 279"/>
              <a:gd name="T8" fmla="*/ 0 w 684"/>
              <a:gd name="T9" fmla="*/ 278 h 279"/>
              <a:gd name="T10" fmla="*/ 683 w 684"/>
              <a:gd name="T11" fmla="*/ 278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4" h="279">
                <a:moveTo>
                  <a:pt x="683" y="278"/>
                </a:moveTo>
                <a:lnTo>
                  <a:pt x="683" y="278"/>
                </a:lnTo>
                <a:cubicBezTo>
                  <a:pt x="650" y="120"/>
                  <a:pt x="510" y="0"/>
                  <a:pt x="342" y="0"/>
                </a:cubicBezTo>
                <a:lnTo>
                  <a:pt x="342" y="0"/>
                </a:lnTo>
                <a:cubicBezTo>
                  <a:pt x="173" y="0"/>
                  <a:pt x="33" y="120"/>
                  <a:pt x="0" y="278"/>
                </a:cubicBezTo>
                <a:lnTo>
                  <a:pt x="683" y="278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8BC27FE-B2B9-274C-A8DE-DDCD54AA6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5100" y="1304410"/>
            <a:ext cx="1583770" cy="364981"/>
          </a:xfrm>
          <a:custGeom>
            <a:avLst/>
            <a:gdLst>
              <a:gd name="connsiteX0" fmla="*/ 626089 w 1252178"/>
              <a:gd name="connsiteY0" fmla="*/ 0 h 288565"/>
              <a:gd name="connsiteX1" fmla="*/ 891420 w 1252178"/>
              <a:gd name="connsiteY1" fmla="*/ 176148 h 288565"/>
              <a:gd name="connsiteX2" fmla="*/ 903942 w 1252178"/>
              <a:gd name="connsiteY2" fmla="*/ 238378 h 288565"/>
              <a:gd name="connsiteX3" fmla="*/ 907691 w 1252178"/>
              <a:gd name="connsiteY3" fmla="*/ 228830 h 288565"/>
              <a:gd name="connsiteX4" fmla="*/ 1068388 w 1252178"/>
              <a:gd name="connsiteY4" fmla="*/ 138113 h 288565"/>
              <a:gd name="connsiteX5" fmla="*/ 1252178 w 1252178"/>
              <a:gd name="connsiteY5" fmla="*/ 288564 h 288565"/>
              <a:gd name="connsiteX6" fmla="*/ 914040 w 1252178"/>
              <a:gd name="connsiteY6" fmla="*/ 288564 h 288565"/>
              <a:gd name="connsiteX7" fmla="*/ 914040 w 1252178"/>
              <a:gd name="connsiteY7" fmla="*/ 288565 h 288565"/>
              <a:gd name="connsiteX8" fmla="*/ 338138 w 1252178"/>
              <a:gd name="connsiteY8" fmla="*/ 288565 h 288565"/>
              <a:gd name="connsiteX9" fmla="*/ 338138 w 1252178"/>
              <a:gd name="connsiteY9" fmla="*/ 288564 h 288565"/>
              <a:gd name="connsiteX10" fmla="*/ 0 w 1252178"/>
              <a:gd name="connsiteY10" fmla="*/ 288564 h 288565"/>
              <a:gd name="connsiteX11" fmla="*/ 184691 w 1252178"/>
              <a:gd name="connsiteY11" fmla="*/ 138113 h 288565"/>
              <a:gd name="connsiteX12" fmla="*/ 344887 w 1252178"/>
              <a:gd name="connsiteY12" fmla="*/ 228830 h 288565"/>
              <a:gd name="connsiteX13" fmla="*/ 348351 w 1252178"/>
              <a:gd name="connsiteY13" fmla="*/ 237807 h 288565"/>
              <a:gd name="connsiteX14" fmla="*/ 360758 w 1252178"/>
              <a:gd name="connsiteY14" fmla="*/ 176148 h 288565"/>
              <a:gd name="connsiteX15" fmla="*/ 626089 w 1252178"/>
              <a:gd name="connsiteY15" fmla="*/ 0 h 2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2178" h="288565">
                <a:moveTo>
                  <a:pt x="626089" y="0"/>
                </a:moveTo>
                <a:cubicBezTo>
                  <a:pt x="745409" y="0"/>
                  <a:pt x="847722" y="72546"/>
                  <a:pt x="891420" y="176148"/>
                </a:cubicBezTo>
                <a:lnTo>
                  <a:pt x="903942" y="238378"/>
                </a:lnTo>
                <a:lnTo>
                  <a:pt x="907691" y="228830"/>
                </a:lnTo>
                <a:cubicBezTo>
                  <a:pt x="940681" y="174441"/>
                  <a:pt x="1000278" y="138113"/>
                  <a:pt x="1068388" y="138113"/>
                </a:cubicBezTo>
                <a:cubicBezTo>
                  <a:pt x="1158842" y="138113"/>
                  <a:pt x="1234520" y="202695"/>
                  <a:pt x="1252178" y="288564"/>
                </a:cubicBezTo>
                <a:lnTo>
                  <a:pt x="914040" y="288564"/>
                </a:lnTo>
                <a:lnTo>
                  <a:pt x="914040" y="288565"/>
                </a:lnTo>
                <a:lnTo>
                  <a:pt x="338138" y="288565"/>
                </a:lnTo>
                <a:lnTo>
                  <a:pt x="338138" y="288564"/>
                </a:lnTo>
                <a:lnTo>
                  <a:pt x="0" y="288564"/>
                </a:lnTo>
                <a:cubicBezTo>
                  <a:pt x="17676" y="202695"/>
                  <a:pt x="93428" y="138113"/>
                  <a:pt x="184691" y="138113"/>
                </a:cubicBezTo>
                <a:cubicBezTo>
                  <a:pt x="252598" y="138113"/>
                  <a:pt x="312185" y="174441"/>
                  <a:pt x="344887" y="228830"/>
                </a:cubicBezTo>
                <a:lnTo>
                  <a:pt x="348351" y="237807"/>
                </a:lnTo>
                <a:lnTo>
                  <a:pt x="360758" y="176148"/>
                </a:lnTo>
                <a:cubicBezTo>
                  <a:pt x="404457" y="72546"/>
                  <a:pt x="506769" y="0"/>
                  <a:pt x="62608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713E7CD-5A54-524E-8882-333CA67EB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90845" y="1105629"/>
            <a:ext cx="234923" cy="134528"/>
          </a:xfrm>
          <a:custGeom>
            <a:avLst/>
            <a:gdLst>
              <a:gd name="T0" fmla="*/ 297 w 514"/>
              <a:gd name="T1" fmla="*/ 296 h 297"/>
              <a:gd name="T2" fmla="*/ 216 w 514"/>
              <a:gd name="T3" fmla="*/ 296 h 297"/>
              <a:gd name="T4" fmla="*/ 216 w 514"/>
              <a:gd name="T5" fmla="*/ 296 h 297"/>
              <a:gd name="T6" fmla="*/ 0 w 514"/>
              <a:gd name="T7" fmla="*/ 79 h 297"/>
              <a:gd name="T8" fmla="*/ 0 w 514"/>
              <a:gd name="T9" fmla="*/ 0 h 297"/>
              <a:gd name="T10" fmla="*/ 0 w 514"/>
              <a:gd name="T11" fmla="*/ 0 h 297"/>
              <a:gd name="T12" fmla="*/ 257 w 514"/>
              <a:gd name="T13" fmla="*/ 148 h 297"/>
              <a:gd name="T14" fmla="*/ 257 w 514"/>
              <a:gd name="T15" fmla="*/ 148 h 297"/>
              <a:gd name="T16" fmla="*/ 513 w 514"/>
              <a:gd name="T17" fmla="*/ 0 h 297"/>
              <a:gd name="T18" fmla="*/ 513 w 514"/>
              <a:gd name="T19" fmla="*/ 79 h 297"/>
              <a:gd name="T20" fmla="*/ 513 w 514"/>
              <a:gd name="T21" fmla="*/ 79 h 297"/>
              <a:gd name="T22" fmla="*/ 297 w 514"/>
              <a:gd name="T23" fmla="*/ 29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297">
                <a:moveTo>
                  <a:pt x="297" y="296"/>
                </a:moveTo>
                <a:lnTo>
                  <a:pt x="216" y="296"/>
                </a:lnTo>
                <a:lnTo>
                  <a:pt x="216" y="296"/>
                </a:lnTo>
                <a:cubicBezTo>
                  <a:pt x="216" y="177"/>
                  <a:pt x="121" y="79"/>
                  <a:pt x="0" y="79"/>
                </a:cubicBezTo>
                <a:lnTo>
                  <a:pt x="0" y="0"/>
                </a:lnTo>
                <a:lnTo>
                  <a:pt x="0" y="0"/>
                </a:lnTo>
                <a:cubicBezTo>
                  <a:pt x="110" y="0"/>
                  <a:pt x="205" y="60"/>
                  <a:pt x="257" y="148"/>
                </a:cubicBezTo>
                <a:lnTo>
                  <a:pt x="257" y="148"/>
                </a:lnTo>
                <a:cubicBezTo>
                  <a:pt x="308" y="60"/>
                  <a:pt x="404" y="0"/>
                  <a:pt x="513" y="0"/>
                </a:cubicBezTo>
                <a:lnTo>
                  <a:pt x="513" y="79"/>
                </a:lnTo>
                <a:lnTo>
                  <a:pt x="513" y="79"/>
                </a:lnTo>
                <a:cubicBezTo>
                  <a:pt x="394" y="79"/>
                  <a:pt x="297" y="177"/>
                  <a:pt x="297" y="29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D53509F-8003-D849-AFB6-50D5864DB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87760" y="3400645"/>
            <a:ext cx="1156090" cy="364981"/>
          </a:xfrm>
          <a:custGeom>
            <a:avLst/>
            <a:gdLst>
              <a:gd name="connsiteX0" fmla="*/ 625729 w 914040"/>
              <a:gd name="connsiteY0" fmla="*/ 0 h 288565"/>
              <a:gd name="connsiteX1" fmla="*/ 914040 w 914040"/>
              <a:gd name="connsiteY1" fmla="*/ 288565 h 288565"/>
              <a:gd name="connsiteX2" fmla="*/ 338137 w 914040"/>
              <a:gd name="connsiteY2" fmla="*/ 288565 h 288565"/>
              <a:gd name="connsiteX3" fmla="*/ 338137 w 914040"/>
              <a:gd name="connsiteY3" fmla="*/ 288564 h 288565"/>
              <a:gd name="connsiteX4" fmla="*/ 0 w 914040"/>
              <a:gd name="connsiteY4" fmla="*/ 288564 h 288565"/>
              <a:gd name="connsiteX5" fmla="*/ 183969 w 914040"/>
              <a:gd name="connsiteY5" fmla="*/ 138113 h 288565"/>
              <a:gd name="connsiteX6" fmla="*/ 344470 w 914040"/>
              <a:gd name="connsiteY6" fmla="*/ 228830 h 288565"/>
              <a:gd name="connsiteX7" fmla="*/ 348233 w 914040"/>
              <a:gd name="connsiteY7" fmla="*/ 238408 h 288565"/>
              <a:gd name="connsiteX8" fmla="*/ 360752 w 914040"/>
              <a:gd name="connsiteY8" fmla="*/ 176216 h 288565"/>
              <a:gd name="connsiteX9" fmla="*/ 625729 w 914040"/>
              <a:gd name="connsiteY9" fmla="*/ 0 h 28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040" h="288565">
                <a:moveTo>
                  <a:pt x="625729" y="0"/>
                </a:moveTo>
                <a:cubicBezTo>
                  <a:pt x="785182" y="0"/>
                  <a:pt x="914040" y="129133"/>
                  <a:pt x="914040" y="288565"/>
                </a:cubicBezTo>
                <a:lnTo>
                  <a:pt x="338137" y="288565"/>
                </a:lnTo>
                <a:lnTo>
                  <a:pt x="338137" y="288564"/>
                </a:lnTo>
                <a:lnTo>
                  <a:pt x="0" y="288564"/>
                </a:lnTo>
                <a:cubicBezTo>
                  <a:pt x="17315" y="202695"/>
                  <a:pt x="93427" y="138113"/>
                  <a:pt x="183969" y="138113"/>
                </a:cubicBezTo>
                <a:cubicBezTo>
                  <a:pt x="251876" y="138113"/>
                  <a:pt x="311463" y="174441"/>
                  <a:pt x="344470" y="228830"/>
                </a:cubicBezTo>
                <a:lnTo>
                  <a:pt x="348233" y="238408"/>
                </a:lnTo>
                <a:lnTo>
                  <a:pt x="360752" y="176216"/>
                </a:lnTo>
                <a:cubicBezTo>
                  <a:pt x="404434" y="72637"/>
                  <a:pt x="506679" y="0"/>
                  <a:pt x="625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BC57DDF-5BFC-F04C-B387-D10E4451A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78477" y="5557118"/>
            <a:ext cx="465830" cy="190750"/>
          </a:xfrm>
          <a:custGeom>
            <a:avLst/>
            <a:gdLst>
              <a:gd name="T0" fmla="*/ 1020 w 1021"/>
              <a:gd name="T1" fmla="*/ 417 h 418"/>
              <a:gd name="T2" fmla="*/ 1020 w 1021"/>
              <a:gd name="T3" fmla="*/ 417 h 418"/>
              <a:gd name="T4" fmla="*/ 510 w 1021"/>
              <a:gd name="T5" fmla="*/ 0 h 418"/>
              <a:gd name="T6" fmla="*/ 510 w 1021"/>
              <a:gd name="T7" fmla="*/ 0 h 418"/>
              <a:gd name="T8" fmla="*/ 0 w 1021"/>
              <a:gd name="T9" fmla="*/ 417 h 418"/>
              <a:gd name="T10" fmla="*/ 1020 w 1021"/>
              <a:gd name="T11" fmla="*/ 417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1" h="418">
                <a:moveTo>
                  <a:pt x="1020" y="417"/>
                </a:moveTo>
                <a:lnTo>
                  <a:pt x="1020" y="417"/>
                </a:lnTo>
                <a:cubicBezTo>
                  <a:pt x="971" y="179"/>
                  <a:pt x="761" y="0"/>
                  <a:pt x="510" y="0"/>
                </a:cubicBezTo>
                <a:lnTo>
                  <a:pt x="510" y="0"/>
                </a:lnTo>
                <a:cubicBezTo>
                  <a:pt x="258" y="0"/>
                  <a:pt x="49" y="179"/>
                  <a:pt x="0" y="417"/>
                </a:cubicBezTo>
                <a:lnTo>
                  <a:pt x="1020" y="417"/>
                </a:ln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BD1150-768B-C54D-B9AF-8471139EF5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60083" y="4567231"/>
            <a:ext cx="891048" cy="190291"/>
          </a:xfrm>
          <a:custGeom>
            <a:avLst/>
            <a:gdLst>
              <a:gd name="connsiteX0" fmla="*/ 183970 w 704491"/>
              <a:gd name="connsiteY0" fmla="*/ 0 h 150451"/>
              <a:gd name="connsiteX1" fmla="*/ 344521 w 704491"/>
              <a:gd name="connsiteY1" fmla="*/ 90782 h 150451"/>
              <a:gd name="connsiteX2" fmla="*/ 352982 w 704491"/>
              <a:gd name="connsiteY2" fmla="*/ 112340 h 150451"/>
              <a:gd name="connsiteX3" fmla="*/ 361378 w 704491"/>
              <a:gd name="connsiteY3" fmla="*/ 90782 h 150451"/>
              <a:gd name="connsiteX4" fmla="*/ 521494 w 704491"/>
              <a:gd name="connsiteY4" fmla="*/ 0 h 150451"/>
              <a:gd name="connsiteX5" fmla="*/ 704491 w 704491"/>
              <a:gd name="connsiteY5" fmla="*/ 150451 h 150451"/>
              <a:gd name="connsiteX6" fmla="*/ 367940 w 704491"/>
              <a:gd name="connsiteY6" fmla="*/ 150451 h 150451"/>
              <a:gd name="connsiteX7" fmla="*/ 338138 w 704491"/>
              <a:gd name="connsiteY7" fmla="*/ 150451 h 150451"/>
              <a:gd name="connsiteX8" fmla="*/ 0 w 704491"/>
              <a:gd name="connsiteY8" fmla="*/ 150451 h 150451"/>
              <a:gd name="connsiteX9" fmla="*/ 183970 w 704491"/>
              <a:gd name="connsiteY9" fmla="*/ 0 h 15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4491" h="150451">
                <a:moveTo>
                  <a:pt x="183970" y="0"/>
                </a:moveTo>
                <a:cubicBezTo>
                  <a:pt x="252147" y="0"/>
                  <a:pt x="311599" y="36415"/>
                  <a:pt x="344521" y="90782"/>
                </a:cubicBezTo>
                <a:lnTo>
                  <a:pt x="352982" y="112340"/>
                </a:lnTo>
                <a:lnTo>
                  <a:pt x="361378" y="90782"/>
                </a:lnTo>
                <a:cubicBezTo>
                  <a:pt x="394224" y="36415"/>
                  <a:pt x="453814" y="0"/>
                  <a:pt x="521494" y="0"/>
                </a:cubicBezTo>
                <a:cubicBezTo>
                  <a:pt x="611734" y="0"/>
                  <a:pt x="687234" y="64737"/>
                  <a:pt x="704491" y="150451"/>
                </a:cubicBezTo>
                <a:lnTo>
                  <a:pt x="367940" y="150451"/>
                </a:lnTo>
                <a:lnTo>
                  <a:pt x="338138" y="150451"/>
                </a:lnTo>
                <a:lnTo>
                  <a:pt x="0" y="150451"/>
                </a:lnTo>
                <a:cubicBezTo>
                  <a:pt x="17315" y="64737"/>
                  <a:pt x="93428" y="0"/>
                  <a:pt x="18397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s-ES_tradnl"/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AD583419-CE89-DE49-AFCB-4DE23303DB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709383" y="4593332"/>
            <a:ext cx="234923" cy="134530"/>
          </a:xfrm>
          <a:custGeom>
            <a:avLst/>
            <a:gdLst>
              <a:gd name="T0" fmla="*/ 297 w 514"/>
              <a:gd name="T1" fmla="*/ 296 h 297"/>
              <a:gd name="T2" fmla="*/ 216 w 514"/>
              <a:gd name="T3" fmla="*/ 296 h 297"/>
              <a:gd name="T4" fmla="*/ 216 w 514"/>
              <a:gd name="T5" fmla="*/ 296 h 297"/>
              <a:gd name="T6" fmla="*/ 0 w 514"/>
              <a:gd name="T7" fmla="*/ 81 h 297"/>
              <a:gd name="T8" fmla="*/ 0 w 514"/>
              <a:gd name="T9" fmla="*/ 0 h 297"/>
              <a:gd name="T10" fmla="*/ 0 w 514"/>
              <a:gd name="T11" fmla="*/ 0 h 297"/>
              <a:gd name="T12" fmla="*/ 257 w 514"/>
              <a:gd name="T13" fmla="*/ 147 h 297"/>
              <a:gd name="T14" fmla="*/ 257 w 514"/>
              <a:gd name="T15" fmla="*/ 147 h 297"/>
              <a:gd name="T16" fmla="*/ 513 w 514"/>
              <a:gd name="T17" fmla="*/ 0 h 297"/>
              <a:gd name="T18" fmla="*/ 513 w 514"/>
              <a:gd name="T19" fmla="*/ 81 h 297"/>
              <a:gd name="T20" fmla="*/ 513 w 514"/>
              <a:gd name="T21" fmla="*/ 81 h 297"/>
              <a:gd name="T22" fmla="*/ 297 w 514"/>
              <a:gd name="T23" fmla="*/ 29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4" h="297">
                <a:moveTo>
                  <a:pt x="297" y="296"/>
                </a:moveTo>
                <a:lnTo>
                  <a:pt x="216" y="296"/>
                </a:lnTo>
                <a:lnTo>
                  <a:pt x="216" y="296"/>
                </a:lnTo>
                <a:cubicBezTo>
                  <a:pt x="216" y="177"/>
                  <a:pt x="120" y="81"/>
                  <a:pt x="0" y="81"/>
                </a:cubicBezTo>
                <a:lnTo>
                  <a:pt x="0" y="0"/>
                </a:lnTo>
                <a:lnTo>
                  <a:pt x="0" y="0"/>
                </a:lnTo>
                <a:cubicBezTo>
                  <a:pt x="111" y="0"/>
                  <a:pt x="206" y="60"/>
                  <a:pt x="257" y="147"/>
                </a:cubicBezTo>
                <a:lnTo>
                  <a:pt x="257" y="147"/>
                </a:lnTo>
                <a:cubicBezTo>
                  <a:pt x="308" y="60"/>
                  <a:pt x="404" y="0"/>
                  <a:pt x="513" y="0"/>
                </a:cubicBezTo>
                <a:lnTo>
                  <a:pt x="513" y="81"/>
                </a:lnTo>
                <a:lnTo>
                  <a:pt x="513" y="81"/>
                </a:lnTo>
                <a:cubicBezTo>
                  <a:pt x="394" y="81"/>
                  <a:pt x="297" y="177"/>
                  <a:pt x="297" y="296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2E0183A-3F56-2142-81CC-F3C795E2A8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1279956" cy="6858000"/>
          </a:xfrm>
          <a:custGeom>
            <a:avLst/>
            <a:gdLst>
              <a:gd name="connsiteX0" fmla="*/ 0 w 11279956"/>
              <a:gd name="connsiteY0" fmla="*/ 0 h 6858000"/>
              <a:gd name="connsiteX1" fmla="*/ 3643313 w 11279956"/>
              <a:gd name="connsiteY1" fmla="*/ 0 h 6858000"/>
              <a:gd name="connsiteX2" fmla="*/ 3643313 w 11279956"/>
              <a:gd name="connsiteY2" fmla="*/ 1 h 6858000"/>
              <a:gd name="connsiteX3" fmla="*/ 4946685 w 11279956"/>
              <a:gd name="connsiteY3" fmla="*/ 1 h 6858000"/>
              <a:gd name="connsiteX4" fmla="*/ 4961530 w 11279956"/>
              <a:gd name="connsiteY4" fmla="*/ 53965 h 6858000"/>
              <a:gd name="connsiteX5" fmla="*/ 5139344 w 11279956"/>
              <a:gd name="connsiteY5" fmla="*/ 514075 h 6858000"/>
              <a:gd name="connsiteX6" fmla="*/ 9980624 w 11279956"/>
              <a:gd name="connsiteY6" fmla="*/ 2275743 h 6858000"/>
              <a:gd name="connsiteX7" fmla="*/ 11028414 w 11279956"/>
              <a:gd name="connsiteY7" fmla="*/ 6678270 h 6858000"/>
              <a:gd name="connsiteX8" fmla="*/ 11279956 w 11279956"/>
              <a:gd name="connsiteY8" fmla="*/ 6858000 h 6858000"/>
              <a:gd name="connsiteX9" fmla="*/ 3563378 w 11279956"/>
              <a:gd name="connsiteY9" fmla="*/ 6858000 h 6858000"/>
              <a:gd name="connsiteX10" fmla="*/ 0 w 11279956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79956" h="6858000">
                <a:moveTo>
                  <a:pt x="0" y="0"/>
                </a:moveTo>
                <a:lnTo>
                  <a:pt x="3643313" y="0"/>
                </a:lnTo>
                <a:lnTo>
                  <a:pt x="3643313" y="1"/>
                </a:lnTo>
                <a:lnTo>
                  <a:pt x="4946685" y="1"/>
                </a:lnTo>
                <a:lnTo>
                  <a:pt x="4961530" y="53965"/>
                </a:lnTo>
                <a:cubicBezTo>
                  <a:pt x="5009797" y="209004"/>
                  <a:pt x="5068993" y="362678"/>
                  <a:pt x="5139344" y="514075"/>
                </a:cubicBezTo>
                <a:cubicBezTo>
                  <a:pt x="5989482" y="2337212"/>
                  <a:pt x="8157404" y="3125842"/>
                  <a:pt x="9980624" y="2275743"/>
                </a:cubicBezTo>
                <a:cubicBezTo>
                  <a:pt x="9251922" y="3839798"/>
                  <a:pt x="9728252" y="5655974"/>
                  <a:pt x="11028414" y="6678270"/>
                </a:cubicBezTo>
                <a:lnTo>
                  <a:pt x="11279956" y="6858000"/>
                </a:lnTo>
                <a:lnTo>
                  <a:pt x="3563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9197D3-AE06-6E40-990F-29921B71841F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64C275-4F75-F740-ACC1-D69F7FBF1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EAC469-C908-5B45-819A-B7CFBD03D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572769B-9EC4-0A4C-B7C2-326FE89D10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6F438C-64A2-9846-9929-6A3079D902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DC5A8B2D-B967-1A4D-B471-B26CBCDEA7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5BC8160-E5E9-4B40-B755-8756E5772C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8E8B5085-CB2F-544F-99C0-299DE03F90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19A032B-CC77-F64B-9A9D-898DD06FA18D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FC2EC4-03F3-5747-A1D9-10F692F81374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D4D7521-510B-7541-B68D-53C51B25ADDE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65432" y="1358276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0B27D3-0A5B-4849-8094-99B1B3A17ABD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9878276-D995-EF42-B9FF-419F73F4D2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DD3A2F9-1E23-9642-B22C-F2AF486501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96B6F71-17A8-7B45-A34E-F62E8E420A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7143DB4-5370-534B-8BB6-CD0420D91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1AE4969-A897-5E47-A0A7-DB4DBFFB62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103AAEC-26C9-A74C-A261-1BFA94F156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7214B88C-F429-4F49-8865-A93A17B7BF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236C011-76A5-C746-9C39-5566F3ADBC8E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8075C4F-2AE5-ED4E-9289-72C30A4B31CD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B981DF-4522-A246-AB85-26A185FF4583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35245" y="2853071"/>
            <a:ext cx="3911486" cy="2525745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61339F-F15E-A94C-9652-09533C95ADD4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F3F4B7A-8C2E-2840-AE63-F554F0C174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430E17F-18B0-404E-823E-D9C8E03D4C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225B1E7-68F7-424B-B883-C4F29C990E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91974A-A8D8-DF41-B98E-3177BAA64F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657F5339-FDD5-0A43-8500-1AD44A40C0F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8A6AAF-EA7F-FA4E-90F0-36BACC2A0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4C45B7D6-ED7A-8447-8E00-16C6A6153A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9BBD71-1ED8-8248-B77D-072F3EB0288E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33B8BD6-EBFA-C447-A490-4EFD07966562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160063-7006-BD4D-BF60-46944C6346DF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477968" y="2602857"/>
            <a:ext cx="3915750" cy="223200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30DE7B3-5D38-4E44-BD75-6769CF74DCD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FCD253-AB09-FC4A-AF56-AFE0ADFB80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4F1A693-2F9E-E14E-97AC-C5E5ABC9E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B1E6398-9E8F-3446-987E-36A8C3D4D1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4EB1624-20EC-254E-9A8E-CE43DDE404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9A9FF65-513E-DB4A-B82C-46367BD127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299AF9A-3082-514D-9E50-5C887BCD27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BC80B0E-68F4-904A-A9D8-15E6A774E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F56494-A415-3B43-895D-70249FD42E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616C243-BC92-5146-83F3-770B738888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6DFEAC-16B8-0C45-9921-DF36A30190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A20E701C-6B4A-DF40-9CA2-497C89D1D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9EF222-0021-7C44-8AD2-EBAF8D6016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DAE6EC5B-ECBE-7045-B92E-980017FA1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EDA08A-5103-B940-BBDD-49C505DD9A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1E8C6789-D19D-3949-A26A-CEC1940C00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EE4A4D-0790-C149-A189-E8AA339B05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13094" y="1169893"/>
            <a:ext cx="4540990" cy="45409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184F8-193C-214D-B82D-73C429FCCF7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B13C19-C5E4-E447-8CDD-6311719AC7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BB5FAB-0A56-5D4F-BB4E-CE488DE89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D436794-6480-D04F-B277-6D7650A24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90114AD-58BD-D648-B748-DF5FCCF1E7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6233EC1-AB94-354D-B69D-9B3C8EB2C2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4E7135E-3A4A-8C46-B9A8-BF0B09731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47ABE94-E9FC-5A42-BEEC-30395E30C6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1CC423-C88F-B640-B8DD-DECA60136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5FFBD0A-F28C-EA47-B092-BE2E3131C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C84A8-6779-FB47-B83E-1B28292B6D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8BBA07CB-4EE2-394A-84D3-65D9195AA8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E4C4418-1749-CD47-BDFD-A0C192F239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D80B8E4-C088-A543-ADFA-56596AD3B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1ADAF8-02A6-4F41-8EF8-61B29520B4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73556152-31FB-1647-B9F5-4B7BAB2595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186F17-3352-4047-BCD6-6F740DB074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33D8DB3-355F-944C-9522-D0E9632BFA3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F9A3DF-2E83-5D4B-8A1D-D9BC05F20D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4A7EFE5-D100-D14E-B880-56B58895C5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4735E3-C2A2-A641-8D8C-0EDAC0ABB2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CE47909-F816-3B43-8011-42DDF8C4FD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E5C0CEE-99BE-BF45-BEE6-8D47381D9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6F6C3F0-BB18-5C45-B0B8-5444D2B0E7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A4063A-1686-6740-9AFB-DC2858106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3A16B3-DB26-7C4F-9C81-2340A56016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B4DCA20-7057-2146-AB56-8EE4894849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7A9EBFE-4529-CC42-BDF6-70E4E3FFFF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F5ABBED-ED38-A545-AABB-15CC261B1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DC457A-0143-4041-A52B-CEF7102375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EEB1BF7-9465-884C-B164-47F980C6A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FEE7A88-A4EA-CA4D-B667-30CD8A0996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518B6AF-E4FC-1D4B-8E88-2B41DEBC1C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4F8C58-DBF1-B448-A724-C5412CE49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B993A0-571D-2245-9A87-C45DB8C28ECE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7E61A-161D-EB45-B9D8-24EB365E93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BDEAA95-DC9C-FC40-8B8B-2C9A51C4B5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C936CB-DBC9-CB44-A5C1-5D69569FF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641B76-BBDF-5B47-8D0F-302F5CB9A8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8180FBA-4B48-D64F-A856-20AD4C86C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2C36D1-6F8A-9644-9172-EF2D2A563A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F12FB11F-1353-FC46-BE55-66D75992B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758589-4D0E-EA49-8E5D-B0F7F495B461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BD519F-677C-5D46-9C32-0D7CBB662409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A200276-07BF-2344-A99E-8A40BB9CF5F8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164457-0AA1-B340-BB2D-347108BBE0DC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5B35A9-4D41-8A4A-BDEC-2D9747B0E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239011-DB3F-A74A-BE4F-9199F3D7B5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319668-84E3-CA4A-9DC3-F66CE16DD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0E093A-387C-4A42-9863-8C969292C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34C7954-EA7F-8F43-B215-062A3F9DD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474433-FE3E-4549-89CF-D6B91D9B0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E3D770E-92C6-6742-B8D3-F9B49905B9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7D4D4-0BD3-804D-AC15-A8CE1246CBAB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D563805-7D7D-824B-9B1D-174A0CCC338E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AD9CA-7F22-9C4E-AE03-F97382539AB4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D5CBAE-213E-414C-B259-D9E380B8A782}"/>
              </a:ext>
            </a:extLst>
          </p:cNvPr>
          <p:cNvGrpSpPr/>
          <p:nvPr userDrawn="1"/>
        </p:nvGrpSpPr>
        <p:grpSpPr>
          <a:xfrm>
            <a:off x="4441783" y="926706"/>
            <a:ext cx="3308433" cy="364211"/>
            <a:chOff x="2880959" y="2744470"/>
            <a:chExt cx="3130231" cy="449751"/>
          </a:xfrm>
          <a:solidFill>
            <a:schemeClr val="accent3"/>
          </a:solidFill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81CA5952-02B4-4F40-BBF4-F10859E373BC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2880959" y="2944375"/>
              <a:ext cx="1203751" cy="45481"/>
            </a:xfrm>
            <a:custGeom>
              <a:avLst/>
              <a:gdLst>
                <a:gd name="T0" fmla="*/ 0 w 2218"/>
                <a:gd name="T1" fmla="*/ 81 h 82"/>
                <a:gd name="T2" fmla="*/ 2217 w 2218"/>
                <a:gd name="T3" fmla="*/ 81 h 82"/>
                <a:gd name="T4" fmla="*/ 2217 w 2218"/>
                <a:gd name="T5" fmla="*/ 0 h 82"/>
                <a:gd name="T6" fmla="*/ 0 w 2218"/>
                <a:gd name="T7" fmla="*/ 0 h 82"/>
                <a:gd name="T8" fmla="*/ 0 w 2218"/>
                <a:gd name="T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0" y="81"/>
                  </a:moveTo>
                  <a:lnTo>
                    <a:pt x="2217" y="81"/>
                  </a:lnTo>
                  <a:lnTo>
                    <a:pt x="2217" y="0"/>
                  </a:ln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690C1E7-E50D-8746-8D87-A628E35D8ADB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807437" y="2944375"/>
              <a:ext cx="1203753" cy="45481"/>
            </a:xfrm>
            <a:custGeom>
              <a:avLst/>
              <a:gdLst>
                <a:gd name="T0" fmla="*/ 2217 w 2218"/>
                <a:gd name="T1" fmla="*/ 0 h 82"/>
                <a:gd name="T2" fmla="*/ 0 w 2218"/>
                <a:gd name="T3" fmla="*/ 0 h 82"/>
                <a:gd name="T4" fmla="*/ 0 w 2218"/>
                <a:gd name="T5" fmla="*/ 81 h 82"/>
                <a:gd name="T6" fmla="*/ 2217 w 2218"/>
                <a:gd name="T7" fmla="*/ 81 h 82"/>
                <a:gd name="T8" fmla="*/ 2217 w 221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2217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217" y="81"/>
                  </a:lnTo>
                  <a:lnTo>
                    <a:pt x="221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8D13CF-6A25-774B-8A37-AF65FFA5451E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192943" y="2744470"/>
              <a:ext cx="506804" cy="449751"/>
            </a:xfrm>
            <a:custGeom>
              <a:avLst/>
              <a:gdLst>
                <a:gd name="connsiteX0" fmla="*/ 119063 w 336191"/>
                <a:gd name="connsiteY0" fmla="*/ 0 h 345714"/>
                <a:gd name="connsiteX1" fmla="*/ 142420 w 336191"/>
                <a:gd name="connsiteY1" fmla="*/ 0 h 345714"/>
                <a:gd name="connsiteX2" fmla="*/ 223796 w 336191"/>
                <a:gd name="connsiteY2" fmla="*/ 142875 h 345714"/>
                <a:gd name="connsiteX3" fmla="*/ 260329 w 336191"/>
                <a:gd name="connsiteY3" fmla="*/ 142875 h 345714"/>
                <a:gd name="connsiteX4" fmla="*/ 336191 w 336191"/>
                <a:gd name="connsiteY4" fmla="*/ 171093 h 345714"/>
                <a:gd name="connsiteX5" fmla="*/ 260329 w 336191"/>
                <a:gd name="connsiteY5" fmla="*/ 199668 h 345714"/>
                <a:gd name="connsiteX6" fmla="*/ 225066 w 336191"/>
                <a:gd name="connsiteY6" fmla="*/ 199668 h 345714"/>
                <a:gd name="connsiteX7" fmla="*/ 225066 w 336191"/>
                <a:gd name="connsiteY7" fmla="*/ 200964 h 345714"/>
                <a:gd name="connsiteX8" fmla="*/ 142420 w 336191"/>
                <a:gd name="connsiteY8" fmla="*/ 345714 h 345714"/>
                <a:gd name="connsiteX9" fmla="*/ 119063 w 336191"/>
                <a:gd name="connsiteY9" fmla="*/ 345714 h 345714"/>
                <a:gd name="connsiteX10" fmla="*/ 157152 w 336191"/>
                <a:gd name="connsiteY10" fmla="*/ 200964 h 345714"/>
                <a:gd name="connsiteX11" fmla="*/ 157152 w 336191"/>
                <a:gd name="connsiteY11" fmla="*/ 198638 h 345714"/>
                <a:gd name="connsiteX12" fmla="*/ 119421 w 336191"/>
                <a:gd name="connsiteY12" fmla="*/ 197463 h 345714"/>
                <a:gd name="connsiteX13" fmla="*/ 43201 w 336191"/>
                <a:gd name="connsiteY13" fmla="*/ 187714 h 345714"/>
                <a:gd name="connsiteX14" fmla="*/ 12838 w 336191"/>
                <a:gd name="connsiteY14" fmla="*/ 240939 h 345714"/>
                <a:gd name="connsiteX15" fmla="*/ 0 w 336191"/>
                <a:gd name="connsiteY15" fmla="*/ 240939 h 345714"/>
                <a:gd name="connsiteX16" fmla="*/ 15965 w 336191"/>
                <a:gd name="connsiteY16" fmla="*/ 179490 h 345714"/>
                <a:gd name="connsiteX17" fmla="*/ 7938 w 336191"/>
                <a:gd name="connsiteY17" fmla="*/ 171093 h 345714"/>
                <a:gd name="connsiteX18" fmla="*/ 16029 w 336191"/>
                <a:gd name="connsiteY18" fmla="*/ 164880 h 345714"/>
                <a:gd name="connsiteX19" fmla="*/ 0 w 336191"/>
                <a:gd name="connsiteY19" fmla="*/ 103187 h 345714"/>
                <a:gd name="connsiteX20" fmla="*/ 12838 w 336191"/>
                <a:gd name="connsiteY20" fmla="*/ 103187 h 345714"/>
                <a:gd name="connsiteX21" fmla="*/ 42625 w 336191"/>
                <a:gd name="connsiteY21" fmla="*/ 155403 h 345714"/>
                <a:gd name="connsiteX22" fmla="*/ 61463 w 336191"/>
                <a:gd name="connsiteY22" fmla="*/ 151090 h 345714"/>
                <a:gd name="connsiteX23" fmla="*/ 119421 w 336191"/>
                <a:gd name="connsiteY23" fmla="*/ 145074 h 345714"/>
                <a:gd name="connsiteX24" fmla="*/ 156839 w 336191"/>
                <a:gd name="connsiteY24" fmla="*/ 143912 h 3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6191" h="345714">
                  <a:moveTo>
                    <a:pt x="119063" y="0"/>
                  </a:moveTo>
                  <a:lnTo>
                    <a:pt x="142420" y="0"/>
                  </a:lnTo>
                  <a:lnTo>
                    <a:pt x="223796" y="142875"/>
                  </a:lnTo>
                  <a:lnTo>
                    <a:pt x="260329" y="142875"/>
                  </a:lnTo>
                  <a:cubicBezTo>
                    <a:pt x="302395" y="142875"/>
                    <a:pt x="336191" y="155377"/>
                    <a:pt x="336191" y="171093"/>
                  </a:cubicBezTo>
                  <a:cubicBezTo>
                    <a:pt x="336191" y="187166"/>
                    <a:pt x="302395" y="199668"/>
                    <a:pt x="260329" y="199668"/>
                  </a:cubicBezTo>
                  <a:lnTo>
                    <a:pt x="225066" y="199668"/>
                  </a:lnTo>
                  <a:lnTo>
                    <a:pt x="225066" y="200964"/>
                  </a:lnTo>
                  <a:lnTo>
                    <a:pt x="142420" y="345714"/>
                  </a:lnTo>
                  <a:lnTo>
                    <a:pt x="119063" y="345714"/>
                  </a:lnTo>
                  <a:lnTo>
                    <a:pt x="157152" y="200964"/>
                  </a:lnTo>
                  <a:lnTo>
                    <a:pt x="157152" y="198638"/>
                  </a:lnTo>
                  <a:lnTo>
                    <a:pt x="119421" y="197463"/>
                  </a:lnTo>
                  <a:lnTo>
                    <a:pt x="43201" y="187714"/>
                  </a:lnTo>
                  <a:lnTo>
                    <a:pt x="12838" y="240939"/>
                  </a:lnTo>
                  <a:lnTo>
                    <a:pt x="0" y="240939"/>
                  </a:lnTo>
                  <a:lnTo>
                    <a:pt x="15965" y="179490"/>
                  </a:lnTo>
                  <a:lnTo>
                    <a:pt x="7938" y="171093"/>
                  </a:lnTo>
                  <a:lnTo>
                    <a:pt x="16029" y="164880"/>
                  </a:lnTo>
                  <a:lnTo>
                    <a:pt x="0" y="103187"/>
                  </a:lnTo>
                  <a:lnTo>
                    <a:pt x="12838" y="103187"/>
                  </a:lnTo>
                  <a:lnTo>
                    <a:pt x="42625" y="155403"/>
                  </a:lnTo>
                  <a:lnTo>
                    <a:pt x="61463" y="151090"/>
                  </a:lnTo>
                  <a:cubicBezTo>
                    <a:pt x="77979" y="148546"/>
                    <a:pt x="97630" y="146492"/>
                    <a:pt x="119421" y="145074"/>
                  </a:cubicBezTo>
                  <a:lnTo>
                    <a:pt x="156839" y="1439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8/24/2021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15938" y="3667698"/>
            <a:ext cx="8243887" cy="11182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8000"/>
              </a:lnSpc>
            </a:pPr>
            <a:r>
              <a:rPr lang="ko-KR" altLang="en-US" sz="7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Medium" panose="020F0502020204030203" pitchFamily="34" charset="0"/>
              </a:rPr>
              <a:t>프로젝트 명</a:t>
            </a:r>
            <a:endParaRPr lang="en-US" sz="7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Lato Medium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15938" y="5084520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파이썬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활용한 빅데이터 시각화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15937" y="5698585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Lato Medium" panose="020F0502020204030203" pitchFamily="34" charset="0"/>
              </a:rPr>
              <a:t>김설웅</a:t>
            </a:r>
            <a:endParaRPr lang="es-ES_tradnl" sz="2400" dirty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30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489317" y="4983699"/>
            <a:ext cx="6671347" cy="106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dirty="0">
                <a:solidFill>
                  <a:schemeClr val="tx2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550863" y="2644170"/>
            <a:ext cx="820896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2.</a:t>
            </a:r>
            <a:endParaRPr lang="en-US" altLang="ko-KR" sz="8000" b="1" dirty="0">
              <a:latin typeface="Raleway" panose="020B0503030101060003" pitchFamily="34" charset="77"/>
              <a:ea typeface="Nunito Bold" charset="0"/>
              <a:cs typeface="Abhaya Libre ExtraBold" panose="02000603000000000000" pitchFamily="2" charset="77"/>
            </a:endParaRPr>
          </a:p>
          <a:p>
            <a:r>
              <a:rPr lang="ko-KR" altLang="en-US" sz="66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ExtraBold" panose="02000603000000000000" pitchFamily="2" charset="77"/>
              </a:rPr>
              <a:t>데이터 전처리</a:t>
            </a:r>
            <a:endParaRPr lang="en-US" altLang="ko-KR" sz="66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5945938" y="2988516"/>
            <a:ext cx="3926987" cy="197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951348" y="2353765"/>
            <a:ext cx="3905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bhaya Libre Medium" panose="02000603000000000000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550863" y="1160463"/>
            <a:ext cx="6035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575943" y="2983479"/>
            <a:ext cx="3919725" cy="197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578678" y="2353221"/>
            <a:ext cx="3688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bhaya Libre Medium" panose="02000603000000000000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7222454" y="3010545"/>
            <a:ext cx="2820764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7226387" y="2430000"/>
            <a:ext cx="281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50862" y="1160463"/>
            <a:ext cx="6438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574900" y="3010545"/>
            <a:ext cx="2820764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73812" y="2430000"/>
            <a:ext cx="282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896288" y="3010545"/>
            <a:ext cx="2820764" cy="185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887119" y="2430000"/>
            <a:ext cx="280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03431" y="1137585"/>
            <a:ext cx="4433514" cy="336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Semi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28155" y="4628100"/>
            <a:ext cx="4784066" cy="9426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chemeClr val="tx2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722D21-85E3-634D-9D49-7A63B80B3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5396752" y="549275"/>
            <a:ext cx="55800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503030101060003" pitchFamily="34" charset="77"/>
                <a:cs typeface="Abhaya Libre ExtraBold" panose="02000603000000000000" pitchFamily="2" charset="77"/>
              </a:rPr>
              <a:t>Use big images to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show your ideas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7D4271-BAA0-1147-9104-87B660062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4016566" y="484953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28920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1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03774" y="484953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24140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2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14065" y="4849532"/>
            <a:ext cx="101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33628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3"/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12973" y="4849532"/>
            <a:ext cx="101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90000"/>
                  </a:schemeClr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34143" y="5400249"/>
            <a:ext cx="1372687" cy="911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4">
                    <a:lumMod val="90000"/>
                  </a:schemeClr>
                </a:solidFill>
                <a:latin typeface="Raleway" panose="020B0503030101060003" pitchFamily="34" charset="77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340649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540998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7413476" y="2218424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9416966" y="221842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340649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5409986" y="221842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9416966" y="2218426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7413476" y="2218424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  <a:latin typeface="Raleway" panose="020B0503030101060003" pitchFamily="34" charset="77"/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4311142" y="3160170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6323859" y="3161318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8350242" y="3188761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10358923" y="3199460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aleway" panose="020B0503030101060003" pitchFamily="34" charset="77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4619626" y="852686"/>
            <a:ext cx="70215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>
            <a:extLst>
              <a:ext uri="{FF2B5EF4-FFF2-40B4-BE49-F238E27FC236}">
                <a16:creationId xmlns:a16="http://schemas.microsoft.com/office/drawing/2014/main" id="{C8FA4579-93A6-E34C-A432-6A00D28AD620}"/>
              </a:ext>
            </a:extLst>
          </p:cNvPr>
          <p:cNvSpPr>
            <a:spLocks noChangeAspect="1"/>
          </p:cNvSpPr>
          <p:nvPr/>
        </p:nvSpPr>
        <p:spPr>
          <a:xfrm>
            <a:off x="9301703" y="2585575"/>
            <a:ext cx="2342047" cy="2340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1FDED5-DEC6-404B-99C0-B803B2B60142}"/>
              </a:ext>
            </a:extLst>
          </p:cNvPr>
          <p:cNvSpPr>
            <a:spLocks noChangeAspect="1"/>
          </p:cNvSpPr>
          <p:nvPr/>
        </p:nvSpPr>
        <p:spPr>
          <a:xfrm>
            <a:off x="6335765" y="2585575"/>
            <a:ext cx="2342047" cy="2340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1D8C615-9CE8-B947-99A7-05C64FF93E2F}"/>
              </a:ext>
            </a:extLst>
          </p:cNvPr>
          <p:cNvSpPr>
            <a:spLocks noChangeAspect="1"/>
          </p:cNvSpPr>
          <p:nvPr/>
        </p:nvSpPr>
        <p:spPr>
          <a:xfrm>
            <a:off x="3362685" y="2602984"/>
            <a:ext cx="2342047" cy="234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Shape 2641"/>
          <p:cNvSpPr/>
          <p:nvPr/>
        </p:nvSpPr>
        <p:spPr>
          <a:xfrm>
            <a:off x="4140761" y="3491524"/>
            <a:ext cx="828391" cy="52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089152" y="3356498"/>
            <a:ext cx="828390" cy="828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052722" y="3408259"/>
            <a:ext cx="828390" cy="71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51532" y="5049043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2039" y="5034527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06605" y="5034528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617029" y="1160463"/>
            <a:ext cx="602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6926347-1132-5A49-AFEE-3415F7CD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039" y="457200"/>
            <a:ext cx="1588" cy="1588"/>
          </a:xfrm>
          <a:custGeom>
            <a:avLst/>
            <a:gdLst>
              <a:gd name="T0" fmla="*/ 3 w 4"/>
              <a:gd name="T1" fmla="*/ 0 h 1"/>
              <a:gd name="T2" fmla="*/ 0 w 4"/>
              <a:gd name="T3" fmla="*/ 0 h 1"/>
              <a:gd name="T4" fmla="*/ 0 w 4"/>
              <a:gd name="T5" fmla="*/ 0 h 1"/>
              <a:gd name="T6" fmla="*/ 3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192437BA-DBE6-9949-8AC3-D9BAF2EF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452" y="717550"/>
            <a:ext cx="6350" cy="1588"/>
          </a:xfrm>
          <a:custGeom>
            <a:avLst/>
            <a:gdLst>
              <a:gd name="T0" fmla="*/ 9 w 17"/>
              <a:gd name="T1" fmla="*/ 0 h 1"/>
              <a:gd name="T2" fmla="*/ 9 w 17"/>
              <a:gd name="T3" fmla="*/ 0 h 1"/>
              <a:gd name="T4" fmla="*/ 15 w 17"/>
              <a:gd name="T5" fmla="*/ 0 h 1"/>
              <a:gd name="T6" fmla="*/ 15 w 17"/>
              <a:gd name="T7" fmla="*/ 0 h 1"/>
              <a:gd name="T8" fmla="*/ 9 w 17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">
                <a:moveTo>
                  <a:pt x="9" y="0"/>
                </a:moveTo>
                <a:lnTo>
                  <a:pt x="9" y="0"/>
                </a:lnTo>
                <a:cubicBezTo>
                  <a:pt x="11" y="0"/>
                  <a:pt x="13" y="0"/>
                  <a:pt x="15" y="0"/>
                </a:cubicBezTo>
                <a:lnTo>
                  <a:pt x="15" y="0"/>
                </a:lnTo>
                <a:cubicBezTo>
                  <a:pt x="16" y="0"/>
                  <a:pt x="0" y="0"/>
                  <a:pt x="9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B8107D7-4D0B-0F4F-ACCC-FF33C71E3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142038"/>
            <a:ext cx="1588" cy="1587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0 w 1"/>
              <a:gd name="T5" fmla="*/ 1 h 2"/>
              <a:gd name="T6" fmla="*/ 0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lnTo>
                  <a:pt x="0" y="0"/>
                </a:ln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96228"/>
              </p:ext>
            </p:extLst>
          </p:nvPr>
        </p:nvGraphicFramePr>
        <p:xfrm>
          <a:off x="550863" y="2348635"/>
          <a:ext cx="8448126" cy="30940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08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3511">
                <a:tc>
                  <a:txBody>
                    <a:bodyPr/>
                    <a:lstStyle/>
                    <a:p>
                      <a:pPr algn="ctr"/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A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B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A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100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200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400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B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$67,000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$56,000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$78,000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51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Raleway" panose="020B0503030101060003" pitchFamily="34" charset="77"/>
                          <a:cs typeface="Abhaya Libre Medium" panose="02000603000000000000" pitchFamily="2" charset="77"/>
                        </a:rPr>
                        <a:t>Content C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Raleway" panose="020B0503030101060003" pitchFamily="34" charset="77"/>
                        <a:ea typeface="Nunito Bold" charset="0"/>
                        <a:cs typeface="Abhaya Libre Medium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4500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60000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Raleway" panose="020B0503030101060003" pitchFamily="34" charset="77"/>
                          <a:cs typeface="Abhaya Libre" panose="02000603000000000000" pitchFamily="2" charset="77"/>
                        </a:rPr>
                        <a:t>$8,000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Raleway" panose="020B0503030101060003" pitchFamily="34" charset="77"/>
                        <a:ea typeface="Nunito Bold" charset="0"/>
                        <a:cs typeface="Abhaya Libre" panose="02000603000000000000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0863" y="1160463"/>
            <a:ext cx="611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898854" y="1468788"/>
            <a:ext cx="10406960" cy="5086667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accent3"/>
              </a:solidFill>
              <a:latin typeface="Raleway" panose="020B0503030101060003" pitchFamily="34" charset="77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53587" y="2521082"/>
            <a:ext cx="395747" cy="495487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580210" y="2697606"/>
            <a:ext cx="398817" cy="495484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965627" y="4456267"/>
            <a:ext cx="395747" cy="497020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dirty="0">
              <a:solidFill>
                <a:schemeClr val="bg2">
                  <a:lumMod val="25000"/>
                </a:schemeClr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9992" y="3172108"/>
            <a:ext cx="7216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USA</a:t>
            </a: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60688" y="4859132"/>
            <a:ext cx="837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Brasil</a:t>
            </a:r>
            <a:endParaRPr lang="en-US" sz="2000" dirty="0">
              <a:solidFill>
                <a:schemeClr val="accent5"/>
              </a:solidFill>
              <a:latin typeface="Raleway" panose="020B0503030101060003" pitchFamily="34" charset="77"/>
              <a:ea typeface="Nunito Bold" charset="0"/>
              <a:cs typeface="Abhaya Libre Medium" panose="02000603000000000000" pitchFamily="2" charset="77"/>
            </a:endParaRP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7663" y="2922979"/>
            <a:ext cx="1039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Europe</a:t>
            </a:r>
          </a:p>
          <a:p>
            <a:pPr algn="ctr"/>
            <a:r>
              <a:rPr lang="en-US" sz="600" dirty="0">
                <a:solidFill>
                  <a:schemeClr val="accent5"/>
                </a:solidFill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50862" y="320675"/>
            <a:ext cx="1109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50863" y="2791722"/>
            <a:ext cx="8208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863" y="4441680"/>
            <a:ext cx="8208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aleway" panose="020B0503030101060003" pitchFamily="34" charset="77"/>
                <a:ea typeface="Nunito Bold" charset="0"/>
                <a:cs typeface="Abhaya Libre" panose="02000603000000000000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5">
            <a:extLst>
              <a:ext uri="{FF2B5EF4-FFF2-40B4-BE49-F238E27FC236}">
                <a16:creationId xmlns:a16="http://schemas.microsoft.com/office/drawing/2014/main" id="{D885CA8B-AB34-2040-BA52-089D3B8ACF5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096000" y="2814916"/>
            <a:ext cx="5471780" cy="981635"/>
          </a:xfrm>
          <a:custGeom>
            <a:avLst/>
            <a:gdLst>
              <a:gd name="T0" fmla="*/ 5769 w 5770"/>
              <a:gd name="T1" fmla="*/ 0 h 966"/>
              <a:gd name="T2" fmla="*/ 5567 w 5770"/>
              <a:gd name="T3" fmla="*/ 483 h 966"/>
              <a:gd name="T4" fmla="*/ 5769 w 5770"/>
              <a:gd name="T5" fmla="*/ 965 h 966"/>
              <a:gd name="T6" fmla="*/ 0 w 5770"/>
              <a:gd name="T7" fmla="*/ 965 h 966"/>
              <a:gd name="T8" fmla="*/ 201 w 5770"/>
              <a:gd name="T9" fmla="*/ 483 h 966"/>
              <a:gd name="T10" fmla="*/ 0 w 5770"/>
              <a:gd name="T11" fmla="*/ 0 h 966"/>
              <a:gd name="T12" fmla="*/ 5769 w 5770"/>
              <a:gd name="T13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0" h="966">
                <a:moveTo>
                  <a:pt x="5769" y="0"/>
                </a:moveTo>
                <a:lnTo>
                  <a:pt x="5567" y="483"/>
                </a:lnTo>
                <a:lnTo>
                  <a:pt x="5769" y="965"/>
                </a:lnTo>
                <a:lnTo>
                  <a:pt x="0" y="965"/>
                </a:lnTo>
                <a:lnTo>
                  <a:pt x="201" y="483"/>
                </a:lnTo>
                <a:lnTo>
                  <a:pt x="0" y="0"/>
                </a:lnTo>
                <a:lnTo>
                  <a:pt x="576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096000" y="4183593"/>
            <a:ext cx="5515170" cy="14388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스포츠 통계 분석에 흥미가 있어 이번 교육과정을 수강하게 되었습니다</a:t>
            </a:r>
            <a:r>
              <a:rPr lang="en-US" altLang="ko-KR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.</a:t>
            </a:r>
            <a:r>
              <a:rPr lang="ko-KR" altLang="en-US" sz="22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 </a:t>
            </a:r>
            <a:r>
              <a:rPr lang="en-US" sz="2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SemiBold" panose="02000603000000000000" pitchFamily="2" charset="77"/>
              </a:rPr>
              <a:t>@</a:t>
            </a:r>
            <a:r>
              <a:rPr lang="en-US" sz="22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SemiBold" panose="02000603000000000000" pitchFamily="2" charset="77"/>
              </a:rPr>
              <a:t>srooonge</a:t>
            </a:r>
            <a:endParaRPr lang="en-US" sz="2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SemiBold" panose="02000603000000000000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85F6D-F4D7-8C47-880B-7098554FE6B7}"/>
              </a:ext>
            </a:extLst>
          </p:cNvPr>
          <p:cNvGrpSpPr/>
          <p:nvPr/>
        </p:nvGrpSpPr>
        <p:grpSpPr>
          <a:xfrm>
            <a:off x="6117695" y="1215049"/>
            <a:ext cx="5471780" cy="1078190"/>
            <a:chOff x="6253591" y="1543986"/>
            <a:chExt cx="5012463" cy="1078190"/>
          </a:xfrm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D6BF7007-D29D-AC43-90BC-F42142D73D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253591" y="1640541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7128248" y="1543986"/>
              <a:ext cx="3420453" cy="937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ko-KR" altLang="en-US" sz="4000" b="1" dirty="0" smtClean="0">
                  <a:solidFill>
                    <a:schemeClr val="bg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a Madurai Semi" pitchFamily="2" charset="77"/>
                </a:rPr>
                <a:t>안녕하세요</a:t>
              </a:r>
              <a:r>
                <a:rPr lang="en-US" altLang="ko-KR" sz="4000" b="1" dirty="0" smtClean="0">
                  <a:solidFill>
                    <a:schemeClr val="bg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ma Madurai Semi" pitchFamily="2" charset="77"/>
                </a:rPr>
                <a:t>!</a:t>
              </a:r>
              <a:endParaRPr lang="en-US" sz="4000" b="1" dirty="0">
                <a:solidFill>
                  <a:schemeClr val="bg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ma Madurai Semi" pitchFamily="2" charset="77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12EA354-F2C3-1F4D-83F8-3AE7E45105AD}"/>
              </a:ext>
            </a:extLst>
          </p:cNvPr>
          <p:cNvSpPr/>
          <p:nvPr/>
        </p:nvSpPr>
        <p:spPr>
          <a:xfrm>
            <a:off x="6496019" y="2982569"/>
            <a:ext cx="4788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 이름은 </a:t>
            </a:r>
            <a:r>
              <a:rPr lang="ko-KR" altLang="en-US" sz="3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김설웅입니다</a:t>
            </a:r>
            <a:endParaRPr lang="es-ES_tradnl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658E8B8-B28C-054C-ACF2-3C5AE2FCA7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직사각형 1"/>
          <p:cNvSpPr/>
          <p:nvPr/>
        </p:nvSpPr>
        <p:spPr>
          <a:xfrm>
            <a:off x="1318846" y="2602523"/>
            <a:ext cx="3613639" cy="1969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증명사진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151077" y="3770263"/>
            <a:ext cx="3231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9148" y="1445896"/>
            <a:ext cx="288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41644" y="5796734"/>
            <a:ext cx="3857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1348" y="2892652"/>
            <a:ext cx="1657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4534" y="549275"/>
            <a:ext cx="356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8687" y="4917395"/>
            <a:ext cx="3868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Straight Connector 342"/>
          <p:cNvCxnSpPr/>
          <p:nvPr/>
        </p:nvCxnSpPr>
        <p:spPr>
          <a:xfrm>
            <a:off x="1563120" y="4699054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2662277" y="5780337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>
            <a:off x="1491381" y="2564472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62892" y="3588793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Freeform 6"/>
          <p:cNvSpPr>
            <a:spLocks/>
          </p:cNvSpPr>
          <p:nvPr/>
        </p:nvSpPr>
        <p:spPr bwMode="auto">
          <a:xfrm>
            <a:off x="5568054" y="3442093"/>
            <a:ext cx="290437" cy="291231"/>
          </a:xfrm>
          <a:custGeom>
            <a:avLst/>
            <a:gdLst>
              <a:gd name="T0" fmla="*/ 209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09 w 418"/>
              <a:gd name="T9" fmla="*/ 418 h 418"/>
              <a:gd name="T10" fmla="*/ 418 w 418"/>
              <a:gd name="T11" fmla="*/ 209 h 418"/>
              <a:gd name="T12" fmla="*/ 209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09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204" name="Freeform 8"/>
          <p:cNvSpPr>
            <a:spLocks/>
          </p:cNvSpPr>
          <p:nvPr/>
        </p:nvSpPr>
        <p:spPr bwMode="auto">
          <a:xfrm>
            <a:off x="4396542" y="2413490"/>
            <a:ext cx="290437" cy="292024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10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10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1"/>
                  <a:pt x="0" y="210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10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0" name="Freeform 124"/>
          <p:cNvSpPr>
            <a:spLocks/>
          </p:cNvSpPr>
          <p:nvPr/>
        </p:nvSpPr>
        <p:spPr bwMode="auto">
          <a:xfrm>
            <a:off x="5567439" y="5629717"/>
            <a:ext cx="290437" cy="291231"/>
          </a:xfrm>
          <a:custGeom>
            <a:avLst/>
            <a:gdLst>
              <a:gd name="T0" fmla="*/ 210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10 w 418"/>
              <a:gd name="T9" fmla="*/ 418 h 418"/>
              <a:gd name="T10" fmla="*/ 418 w 418"/>
              <a:gd name="T11" fmla="*/ 209 h 418"/>
              <a:gd name="T12" fmla="*/ 210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10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10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4" name="Freeform 128"/>
          <p:cNvSpPr>
            <a:spLocks/>
          </p:cNvSpPr>
          <p:nvPr/>
        </p:nvSpPr>
        <p:spPr bwMode="auto">
          <a:xfrm>
            <a:off x="4468282" y="4553851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5" name="Freeform 129"/>
          <p:cNvSpPr>
            <a:spLocks/>
          </p:cNvSpPr>
          <p:nvPr/>
        </p:nvSpPr>
        <p:spPr bwMode="auto">
          <a:xfrm>
            <a:off x="1656564" y="51269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6" name="Freeform 130"/>
          <p:cNvSpPr>
            <a:spLocks/>
          </p:cNvSpPr>
          <p:nvPr/>
        </p:nvSpPr>
        <p:spPr bwMode="auto">
          <a:xfrm>
            <a:off x="2855843" y="57663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8" name="Freeform 132"/>
          <p:cNvSpPr>
            <a:spLocks/>
          </p:cNvSpPr>
          <p:nvPr/>
        </p:nvSpPr>
        <p:spPr bwMode="auto">
          <a:xfrm>
            <a:off x="1337534" y="47564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29" name="Freeform 133"/>
          <p:cNvSpPr>
            <a:spLocks/>
          </p:cNvSpPr>
          <p:nvPr/>
        </p:nvSpPr>
        <p:spPr bwMode="auto">
          <a:xfrm>
            <a:off x="1324498" y="26213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0" name="Freeform 134"/>
          <p:cNvSpPr>
            <a:spLocks/>
          </p:cNvSpPr>
          <p:nvPr/>
        </p:nvSpPr>
        <p:spPr bwMode="auto">
          <a:xfrm>
            <a:off x="1471321" y="36772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3" name="Freeform 137"/>
          <p:cNvSpPr>
            <a:spLocks/>
          </p:cNvSpPr>
          <p:nvPr/>
        </p:nvSpPr>
        <p:spPr bwMode="auto">
          <a:xfrm>
            <a:off x="1591387" y="50404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4" name="Freeform 138"/>
          <p:cNvSpPr>
            <a:spLocks noEditPoints="1"/>
          </p:cNvSpPr>
          <p:nvPr/>
        </p:nvSpPr>
        <p:spPr bwMode="auto">
          <a:xfrm>
            <a:off x="1677147" y="51399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5" name="Freeform 139"/>
          <p:cNvSpPr>
            <a:spLocks/>
          </p:cNvSpPr>
          <p:nvPr/>
        </p:nvSpPr>
        <p:spPr bwMode="auto">
          <a:xfrm>
            <a:off x="565002" y="18323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6" name="Freeform 140"/>
          <p:cNvSpPr>
            <a:spLocks noEditPoints="1"/>
          </p:cNvSpPr>
          <p:nvPr/>
        </p:nvSpPr>
        <p:spPr bwMode="auto">
          <a:xfrm>
            <a:off x="651448" y="19317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39" name="Freeform 143"/>
          <p:cNvSpPr>
            <a:spLocks/>
          </p:cNvSpPr>
          <p:nvPr/>
        </p:nvSpPr>
        <p:spPr bwMode="auto">
          <a:xfrm>
            <a:off x="1550222" y="28641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0" name="Freeform 144"/>
          <p:cNvSpPr>
            <a:spLocks noEditPoints="1"/>
          </p:cNvSpPr>
          <p:nvPr/>
        </p:nvSpPr>
        <p:spPr bwMode="auto">
          <a:xfrm>
            <a:off x="1636668" y="29636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1" name="Freeform 145"/>
          <p:cNvSpPr>
            <a:spLocks/>
          </p:cNvSpPr>
          <p:nvPr/>
        </p:nvSpPr>
        <p:spPr bwMode="auto">
          <a:xfrm>
            <a:off x="578723" y="39729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42" name="Freeform 146"/>
          <p:cNvSpPr>
            <a:spLocks noEditPoints="1"/>
          </p:cNvSpPr>
          <p:nvPr/>
        </p:nvSpPr>
        <p:spPr bwMode="auto">
          <a:xfrm>
            <a:off x="669972" y="40641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4817430" y="2718976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4820949" y="2363027"/>
            <a:ext cx="1133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6181078" y="3766676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6184597" y="3410727"/>
            <a:ext cx="11528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918051" y="54087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23199" y="32504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1503" y="22064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1946" y="43642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5625BC-747D-8441-8D35-46520FFA0DEE}"/>
              </a:ext>
            </a:extLst>
          </p:cNvPr>
          <p:cNvSpPr txBox="1"/>
          <p:nvPr/>
        </p:nvSpPr>
        <p:spPr>
          <a:xfrm>
            <a:off x="4887537" y="4837193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3F847-15B4-E944-B189-14F3BBDE3CA4}"/>
              </a:ext>
            </a:extLst>
          </p:cNvPr>
          <p:cNvSpPr txBox="1"/>
          <p:nvPr/>
        </p:nvSpPr>
        <p:spPr>
          <a:xfrm>
            <a:off x="4891055" y="4481244"/>
            <a:ext cx="1151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95919B-54AE-624E-B20C-6E991CD85D52}"/>
              </a:ext>
            </a:extLst>
          </p:cNvPr>
          <p:cNvSpPr txBox="1"/>
          <p:nvPr/>
        </p:nvSpPr>
        <p:spPr>
          <a:xfrm>
            <a:off x="5991508" y="5930013"/>
            <a:ext cx="2783134" cy="352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1600" dirty="0"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Write here your description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6135FD-3722-794D-9C6A-652566EE6DAE}"/>
              </a:ext>
            </a:extLst>
          </p:cNvPr>
          <p:cNvSpPr txBox="1"/>
          <p:nvPr/>
        </p:nvSpPr>
        <p:spPr>
          <a:xfrm>
            <a:off x="5995026" y="5574064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2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A0BF4F-1078-5C49-A1FC-E3EA37F6F163}"/>
              </a:ext>
            </a:extLst>
          </p:cNvPr>
          <p:cNvSpPr>
            <a:spLocks/>
          </p:cNvSpPr>
          <p:nvPr/>
        </p:nvSpPr>
        <p:spPr bwMode="auto">
          <a:xfrm>
            <a:off x="550863" y="544910"/>
            <a:ext cx="55451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54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42191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93389" y="4596630"/>
            <a:ext cx="1149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>
                    <a:lumMod val="90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5746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3879" y="4598169"/>
            <a:ext cx="117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42191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93835" y="2129444"/>
            <a:ext cx="116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2"/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55746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12693" y="2130984"/>
            <a:ext cx="1167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8898" y="4935552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3217" y="4598170"/>
            <a:ext cx="1114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8898" y="2487505"/>
            <a:ext cx="2698150" cy="134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82945" y="2130984"/>
            <a:ext cx="116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Raleway" panose="020B0503030101060003" pitchFamily="34" charset="77"/>
                <a:ea typeface="Nunito Bold" charset="0"/>
                <a:cs typeface="Abhaya Libre SemiBold" panose="02000603000000000000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974700" y="1548252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4909777" y="151870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accent1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4906594" y="3958894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973259" y="3981843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1038303" y="1532409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accent2">
                  <a:lumMod val="50000"/>
                </a:schemeClr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989398" y="397827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>
              <a:lumMod val="9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00" dirty="0">
              <a:solidFill>
                <a:schemeClr val="tx2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19625" y="549275"/>
            <a:ext cx="7021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623094" y="1005715"/>
            <a:ext cx="554513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Use charts to present data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5" name="Freeform: Shape 1411">
            <a:extLst>
              <a:ext uri="{FF2B5EF4-FFF2-40B4-BE49-F238E27FC236}">
                <a16:creationId xmlns:a16="http://schemas.microsoft.com/office/drawing/2014/main" id="{C7EDB9C2-F1C7-374D-880C-4E5C067B290D}"/>
              </a:ext>
            </a:extLst>
          </p:cNvPr>
          <p:cNvSpPr/>
          <p:nvPr/>
        </p:nvSpPr>
        <p:spPr>
          <a:xfrm>
            <a:off x="1542750" y="4575510"/>
            <a:ext cx="129080" cy="147608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71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710"/>
                </a:lnTo>
                <a:lnTo>
                  <a:pt x="63" y="710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939BEB76-1242-3A45-B4F1-72AFBC412242}"/>
              </a:ext>
            </a:extLst>
          </p:cNvPr>
          <p:cNvSpPr/>
          <p:nvPr/>
        </p:nvSpPr>
        <p:spPr>
          <a:xfrm>
            <a:off x="972296" y="2726759"/>
            <a:ext cx="0" cy="3331083"/>
          </a:xfrm>
          <a:prstGeom prst="line">
            <a:avLst/>
          </a:prstGeom>
          <a:noFill/>
          <a:ln w="3960" cap="flat">
            <a:solidFill>
              <a:schemeClr val="bg1">
                <a:lumMod val="85000"/>
              </a:schemeClr>
            </a:solidFill>
            <a:prstDash val="solid"/>
            <a:round/>
          </a:ln>
        </p:spPr>
        <p:txBody>
          <a:bodyPr vert="horz" wrap="none" lIns="900" tIns="900" rIns="900" bIns="9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A06658-06A8-D844-98F9-D826F02ED4C5}"/>
              </a:ext>
            </a:extLst>
          </p:cNvPr>
          <p:cNvGrpSpPr/>
          <p:nvPr/>
        </p:nvGrpSpPr>
        <p:grpSpPr>
          <a:xfrm>
            <a:off x="972297" y="2726759"/>
            <a:ext cx="4869835" cy="3329001"/>
            <a:chOff x="7489877" y="3985457"/>
            <a:chExt cx="8166436" cy="55825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B4F6CB-C975-CE46-8207-7BDF6D8442D8}"/>
                </a:ext>
              </a:extLst>
            </p:cNvPr>
            <p:cNvGrpSpPr/>
            <p:nvPr/>
          </p:nvGrpSpPr>
          <p:grpSpPr>
            <a:xfrm>
              <a:off x="7688888" y="3985457"/>
              <a:ext cx="7967425" cy="4653867"/>
              <a:chOff x="7688888" y="3985457"/>
              <a:chExt cx="9772072" cy="4653867"/>
            </a:xfrm>
          </p:grpSpPr>
          <p:sp>
            <p:nvSpPr>
              <p:cNvPr id="28" name="Straight Connector 27">
                <a:extLst>
                  <a:ext uri="{FF2B5EF4-FFF2-40B4-BE49-F238E27FC236}">
                    <a16:creationId xmlns:a16="http://schemas.microsoft.com/office/drawing/2014/main" id="{C396BB3B-50D9-2B49-ABE8-44C7EA0B7024}"/>
                  </a:ext>
                </a:extLst>
              </p:cNvPr>
              <p:cNvSpPr/>
              <p:nvPr/>
            </p:nvSpPr>
            <p:spPr>
              <a:xfrm>
                <a:off x="7688888" y="8639324"/>
                <a:ext cx="9772072" cy="0"/>
              </a:xfrm>
              <a:prstGeom prst="line">
                <a:avLst/>
              </a:prstGeom>
              <a:noFill/>
              <a:ln w="3960" cap="flat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 vert="horz" wrap="none" lIns="900" tIns="900" rIns="900" bIns="900" anchor="ctr" anchorCtr="1" compatLnSpc="0"/>
              <a:lstStyle/>
              <a:p>
                <a:pPr hangingPunct="0"/>
                <a:endParaRPr lang="en-US" sz="900">
                  <a:latin typeface="Raleway" panose="020B0503030101060003" pitchFamily="34" charset="77"/>
                  <a:ea typeface="Arial Unicode MS" pitchFamily="2"/>
                  <a:cs typeface="Arial Unicode MS" pitchFamily="2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A2B105-AF2D-FC4F-9400-FF7F49A3A6D8}"/>
                  </a:ext>
                </a:extLst>
              </p:cNvPr>
              <p:cNvGrpSpPr/>
              <p:nvPr/>
            </p:nvGrpSpPr>
            <p:grpSpPr>
              <a:xfrm>
                <a:off x="7688888" y="3985457"/>
                <a:ext cx="9772072" cy="4535163"/>
                <a:chOff x="7688888" y="3985457"/>
                <a:chExt cx="9772072" cy="4535163"/>
              </a:xfrm>
            </p:grpSpPr>
            <p:sp>
              <p:nv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7B4652-76AC-EF4B-AF5A-84914507BD63}"/>
                    </a:ext>
                  </a:extLst>
                </p:cNvPr>
                <p:cNvSpPr/>
                <p:nvPr/>
              </p:nvSpPr>
              <p:spPr>
                <a:xfrm>
                  <a:off x="7688888" y="771064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3CF2FA0-7EB1-9A49-99AE-11BD7426EBE3}"/>
                    </a:ext>
                  </a:extLst>
                </p:cNvPr>
                <p:cNvSpPr/>
                <p:nvPr/>
              </p:nvSpPr>
              <p:spPr>
                <a:xfrm>
                  <a:off x="7688888" y="677847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5183C56A-CB53-EF47-A9E8-F683E4268D05}"/>
                    </a:ext>
                  </a:extLst>
                </p:cNvPr>
                <p:cNvSpPr/>
                <p:nvPr/>
              </p:nvSpPr>
              <p:spPr>
                <a:xfrm>
                  <a:off x="7688888" y="5846305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D1F70E7D-9C2D-7C4E-9A9C-562951BEF92B}"/>
                    </a:ext>
                  </a:extLst>
                </p:cNvPr>
                <p:cNvSpPr/>
                <p:nvPr/>
              </p:nvSpPr>
              <p:spPr>
                <a:xfrm>
                  <a:off x="7688888" y="4914136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F926F39-EAC2-8D41-B6B7-9230E1097CBB}"/>
                    </a:ext>
                  </a:extLst>
                </p:cNvPr>
                <p:cNvSpPr/>
                <p:nvPr/>
              </p:nvSpPr>
              <p:spPr>
                <a:xfrm>
                  <a:off x="7688888" y="3985457"/>
                  <a:ext cx="9772072" cy="0"/>
                </a:xfrm>
                <a:prstGeom prst="line">
                  <a:avLst/>
                </a:prstGeom>
                <a:noFill/>
                <a:ln w="39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900" tIns="900" rIns="900" bIns="90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F801291-B8B1-1E42-ACE8-E81D18F833DF}"/>
                    </a:ext>
                  </a:extLst>
                </p:cNvPr>
                <p:cNvSpPr/>
                <p:nvPr/>
              </p:nvSpPr>
              <p:spPr>
                <a:xfrm flipH="1">
                  <a:off x="7884390" y="8520620"/>
                  <a:ext cx="69825" cy="0"/>
                </a:xfrm>
                <a:prstGeom prst="line">
                  <a:avLst/>
                </a:prstGeom>
                <a:noFill/>
                <a:ln w="5760" cap="flat">
                  <a:solidFill>
                    <a:schemeClr val="bg1">
                      <a:lumMod val="85000"/>
                    </a:schemeClr>
                  </a:solidFill>
                  <a:prstDash val="solid"/>
                  <a:round/>
                </a:ln>
              </p:spPr>
              <p:txBody>
                <a:bodyPr vert="horz" wrap="none" lIns="1440" tIns="1440" rIns="1440" bIns="1440" anchor="ctr" anchorCtr="1" compatLnSpc="0"/>
                <a:lstStyle/>
                <a:p>
                  <a:pPr hangingPunct="0"/>
                  <a:endParaRPr lang="en-US" sz="900">
                    <a:latin typeface="Raleway" panose="020B0503030101060003" pitchFamily="34" charset="77"/>
                    <a:ea typeface="Arial Unicode MS" pitchFamily="2"/>
                    <a:cs typeface="Arial Unicode MS" pitchFamily="2"/>
                  </a:endParaRPr>
                </a:p>
              </p:txBody>
            </p:sp>
          </p:grpSp>
        </p:grpSp>
        <p:sp>
          <p:nvSpPr>
            <p:cNvPr id="27" name="Freeform: Shape 1282">
              <a:extLst>
                <a:ext uri="{FF2B5EF4-FFF2-40B4-BE49-F238E27FC236}">
                  <a16:creationId xmlns:a16="http://schemas.microsoft.com/office/drawing/2014/main" id="{918C8DE9-51C4-114F-A56C-BC39E07D80CD}"/>
                </a:ext>
              </a:extLst>
            </p:cNvPr>
            <p:cNvSpPr/>
            <p:nvPr/>
          </p:nvSpPr>
          <p:spPr>
            <a:xfrm>
              <a:off x="7489877" y="3985457"/>
              <a:ext cx="8166436" cy="55825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60" h="1600" fill="none">
                  <a:moveTo>
                    <a:pt x="0" y="0"/>
                  </a:moveTo>
                  <a:lnTo>
                    <a:pt x="0" y="1600"/>
                  </a:lnTo>
                  <a:lnTo>
                    <a:pt x="2860" y="1600"/>
                  </a:lnTo>
                </a:path>
              </a:pathLst>
            </a:custGeom>
            <a:noFill/>
            <a:ln w="3240" cap="flat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vert="horz" wrap="none" lIns="720" tIns="720" rIns="720" bIns="720" anchor="ctr" anchorCtr="1" compatLnSpc="0"/>
            <a:lstStyle/>
            <a:p>
              <a:pPr hangingPunct="0"/>
              <a:endParaRPr lang="en-US" sz="900">
                <a:latin typeface="Raleway" panose="020B0503030101060003" pitchFamily="34" charset="77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" name="Freeform: Shape 1412">
            <a:extLst>
              <a:ext uri="{FF2B5EF4-FFF2-40B4-BE49-F238E27FC236}">
                <a16:creationId xmlns:a16="http://schemas.microsoft.com/office/drawing/2014/main" id="{C5E7B7AB-65B2-E149-92E6-EE1789FA2993}"/>
              </a:ext>
            </a:extLst>
          </p:cNvPr>
          <p:cNvSpPr/>
          <p:nvPr/>
        </p:nvSpPr>
        <p:spPr>
          <a:xfrm>
            <a:off x="1742609" y="3488744"/>
            <a:ext cx="118670" cy="25628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" h="1232">
                <a:moveTo>
                  <a:pt x="37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232"/>
                </a:lnTo>
                <a:lnTo>
                  <a:pt x="58" y="1232"/>
                </a:lnTo>
                <a:lnTo>
                  <a:pt x="58" y="21"/>
                </a:lnTo>
                <a:cubicBezTo>
                  <a:pt x="58" y="10"/>
                  <a:pt x="49" y="0"/>
                  <a:pt x="3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1413">
            <a:extLst>
              <a:ext uri="{FF2B5EF4-FFF2-40B4-BE49-F238E27FC236}">
                <a16:creationId xmlns:a16="http://schemas.microsoft.com/office/drawing/2014/main" id="{1787AF2D-718C-2245-BA29-A1391A390745}"/>
              </a:ext>
            </a:extLst>
          </p:cNvPr>
          <p:cNvSpPr/>
          <p:nvPr/>
        </p:nvSpPr>
        <p:spPr>
          <a:xfrm>
            <a:off x="2252687" y="3744821"/>
            <a:ext cx="118670" cy="230677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" h="1109">
                <a:moveTo>
                  <a:pt x="37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109"/>
                </a:lnTo>
                <a:lnTo>
                  <a:pt x="58" y="1109"/>
                </a:lnTo>
                <a:lnTo>
                  <a:pt x="58" y="21"/>
                </a:lnTo>
                <a:cubicBezTo>
                  <a:pt x="58" y="10"/>
                  <a:pt x="49" y="0"/>
                  <a:pt x="37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1414">
            <a:extLst>
              <a:ext uri="{FF2B5EF4-FFF2-40B4-BE49-F238E27FC236}">
                <a16:creationId xmlns:a16="http://schemas.microsoft.com/office/drawing/2014/main" id="{48E8751D-5E59-9D49-99A8-1645A20EA39E}"/>
              </a:ext>
            </a:extLst>
          </p:cNvPr>
          <p:cNvSpPr/>
          <p:nvPr/>
        </p:nvSpPr>
        <p:spPr>
          <a:xfrm>
            <a:off x="2431733" y="4679601"/>
            <a:ext cx="129080" cy="13719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66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1"/>
                </a:cubicBezTo>
                <a:lnTo>
                  <a:pt x="0" y="660"/>
                </a:lnTo>
                <a:lnTo>
                  <a:pt x="63" y="660"/>
                </a:lnTo>
                <a:lnTo>
                  <a:pt x="63" y="21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1415">
            <a:extLst>
              <a:ext uri="{FF2B5EF4-FFF2-40B4-BE49-F238E27FC236}">
                <a16:creationId xmlns:a16="http://schemas.microsoft.com/office/drawing/2014/main" id="{C9D5F048-3EFC-A249-94AF-A3E3DC204320}"/>
              </a:ext>
            </a:extLst>
          </p:cNvPr>
          <p:cNvSpPr/>
          <p:nvPr/>
        </p:nvSpPr>
        <p:spPr>
          <a:xfrm>
            <a:off x="2983437" y="3900966"/>
            <a:ext cx="126998" cy="215062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" h="1034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10"/>
                  <a:pt x="0" y="21"/>
                </a:cubicBezTo>
                <a:lnTo>
                  <a:pt x="0" y="1034"/>
                </a:lnTo>
                <a:lnTo>
                  <a:pt x="62" y="1034"/>
                </a:lnTo>
                <a:lnTo>
                  <a:pt x="62" y="21"/>
                </a:lnTo>
                <a:cubicBezTo>
                  <a:pt x="62" y="10"/>
                  <a:pt x="53" y="0"/>
                  <a:pt x="41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Freeform: Shape 1416">
            <a:extLst>
              <a:ext uri="{FF2B5EF4-FFF2-40B4-BE49-F238E27FC236}">
                <a16:creationId xmlns:a16="http://schemas.microsoft.com/office/drawing/2014/main" id="{B6B09254-9EB0-E749-B7BD-A45F55026E33}"/>
              </a:ext>
            </a:extLst>
          </p:cNvPr>
          <p:cNvSpPr/>
          <p:nvPr/>
        </p:nvSpPr>
        <p:spPr>
          <a:xfrm>
            <a:off x="3172899" y="4184108"/>
            <a:ext cx="129080" cy="186748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898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9"/>
                  <a:pt x="0" y="22"/>
                </a:cubicBezTo>
                <a:lnTo>
                  <a:pt x="0" y="898"/>
                </a:lnTo>
                <a:lnTo>
                  <a:pt x="63" y="898"/>
                </a:lnTo>
                <a:lnTo>
                  <a:pt x="63" y="22"/>
                </a:lnTo>
                <a:cubicBezTo>
                  <a:pt x="63" y="9"/>
                  <a:pt x="53" y="0"/>
                  <a:pt x="41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3" name="Freeform: Shape 1417">
            <a:extLst>
              <a:ext uri="{FF2B5EF4-FFF2-40B4-BE49-F238E27FC236}">
                <a16:creationId xmlns:a16="http://schemas.microsoft.com/office/drawing/2014/main" id="{81D72F84-E292-2645-8C2E-D4D699ED7F04}"/>
              </a:ext>
            </a:extLst>
          </p:cNvPr>
          <p:cNvSpPr/>
          <p:nvPr/>
        </p:nvSpPr>
        <p:spPr>
          <a:xfrm>
            <a:off x="3722527" y="4679601"/>
            <a:ext cx="129080" cy="13719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660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1"/>
                </a:cubicBezTo>
                <a:lnTo>
                  <a:pt x="0" y="660"/>
                </a:lnTo>
                <a:lnTo>
                  <a:pt x="63" y="660"/>
                </a:lnTo>
                <a:lnTo>
                  <a:pt x="63" y="21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4" name="Freeform: Shape 1418">
            <a:extLst>
              <a:ext uri="{FF2B5EF4-FFF2-40B4-BE49-F238E27FC236}">
                <a16:creationId xmlns:a16="http://schemas.microsoft.com/office/drawing/2014/main" id="{F918C55D-82E4-7B49-BB2A-39F68A1DF590}"/>
              </a:ext>
            </a:extLst>
          </p:cNvPr>
          <p:cNvSpPr/>
          <p:nvPr/>
        </p:nvSpPr>
        <p:spPr>
          <a:xfrm>
            <a:off x="3911983" y="3432532"/>
            <a:ext cx="129080" cy="26190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259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1259"/>
                </a:lnTo>
                <a:lnTo>
                  <a:pt x="63" y="1259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Freeform: Shape 1419">
            <a:extLst>
              <a:ext uri="{FF2B5EF4-FFF2-40B4-BE49-F238E27FC236}">
                <a16:creationId xmlns:a16="http://schemas.microsoft.com/office/drawing/2014/main" id="{7BAA4091-95B4-2C4E-897C-39C005631C12}"/>
              </a:ext>
            </a:extLst>
          </p:cNvPr>
          <p:cNvSpPr/>
          <p:nvPr/>
        </p:nvSpPr>
        <p:spPr>
          <a:xfrm>
            <a:off x="4463693" y="3236825"/>
            <a:ext cx="129080" cy="28147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353">
                <a:moveTo>
                  <a:pt x="41" y="0"/>
                </a:moveTo>
                <a:lnTo>
                  <a:pt x="21" y="0"/>
                </a:lnTo>
                <a:cubicBezTo>
                  <a:pt x="10" y="0"/>
                  <a:pt x="0" y="10"/>
                  <a:pt x="0" y="21"/>
                </a:cubicBezTo>
                <a:lnTo>
                  <a:pt x="0" y="1353"/>
                </a:lnTo>
                <a:lnTo>
                  <a:pt x="63" y="1353"/>
                </a:lnTo>
                <a:lnTo>
                  <a:pt x="63" y="21"/>
                </a:lnTo>
                <a:cubicBezTo>
                  <a:pt x="63" y="10"/>
                  <a:pt x="53" y="0"/>
                  <a:pt x="41" y="0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6" name="Freeform: Shape 1420">
            <a:extLst>
              <a:ext uri="{FF2B5EF4-FFF2-40B4-BE49-F238E27FC236}">
                <a16:creationId xmlns:a16="http://schemas.microsoft.com/office/drawing/2014/main" id="{674B643B-8403-374A-B978-89A68BD1DFF1}"/>
              </a:ext>
            </a:extLst>
          </p:cNvPr>
          <p:cNvSpPr/>
          <p:nvPr/>
        </p:nvSpPr>
        <p:spPr>
          <a:xfrm>
            <a:off x="4653149" y="4814932"/>
            <a:ext cx="129080" cy="123666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595">
                <a:moveTo>
                  <a:pt x="42" y="0"/>
                </a:moveTo>
                <a:lnTo>
                  <a:pt x="21" y="0"/>
                </a:lnTo>
                <a:cubicBezTo>
                  <a:pt x="10" y="0"/>
                  <a:pt x="0" y="10"/>
                  <a:pt x="0" y="22"/>
                </a:cubicBezTo>
                <a:lnTo>
                  <a:pt x="0" y="595"/>
                </a:lnTo>
                <a:lnTo>
                  <a:pt x="63" y="595"/>
                </a:lnTo>
                <a:lnTo>
                  <a:pt x="63" y="22"/>
                </a:lnTo>
                <a:cubicBezTo>
                  <a:pt x="63" y="10"/>
                  <a:pt x="53" y="0"/>
                  <a:pt x="42" y="0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: Shape 1421">
            <a:extLst>
              <a:ext uri="{FF2B5EF4-FFF2-40B4-BE49-F238E27FC236}">
                <a16:creationId xmlns:a16="http://schemas.microsoft.com/office/drawing/2014/main" id="{670A0F64-DC0B-3D43-AC52-8F32E27D2A1D}"/>
              </a:ext>
            </a:extLst>
          </p:cNvPr>
          <p:cNvSpPr/>
          <p:nvPr/>
        </p:nvSpPr>
        <p:spPr>
          <a:xfrm>
            <a:off x="5204859" y="4046701"/>
            <a:ext cx="129080" cy="200489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964">
                <a:moveTo>
                  <a:pt x="41" y="0"/>
                </a:moveTo>
                <a:lnTo>
                  <a:pt x="21" y="0"/>
                </a:lnTo>
                <a:cubicBezTo>
                  <a:pt x="9" y="0"/>
                  <a:pt x="0" y="9"/>
                  <a:pt x="0" y="21"/>
                </a:cubicBezTo>
                <a:lnTo>
                  <a:pt x="0" y="964"/>
                </a:lnTo>
                <a:lnTo>
                  <a:pt x="63" y="964"/>
                </a:lnTo>
                <a:lnTo>
                  <a:pt x="63" y="21"/>
                </a:lnTo>
                <a:cubicBezTo>
                  <a:pt x="63" y="9"/>
                  <a:pt x="53" y="0"/>
                  <a:pt x="41" y="0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: Shape 1422">
            <a:extLst>
              <a:ext uri="{FF2B5EF4-FFF2-40B4-BE49-F238E27FC236}">
                <a16:creationId xmlns:a16="http://schemas.microsoft.com/office/drawing/2014/main" id="{9D84FB42-92A1-1242-8A93-AE64AB74F6CE}"/>
              </a:ext>
            </a:extLst>
          </p:cNvPr>
          <p:cNvSpPr/>
          <p:nvPr/>
        </p:nvSpPr>
        <p:spPr>
          <a:xfrm>
            <a:off x="5392227" y="3432532"/>
            <a:ext cx="129080" cy="261906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" h="1259">
                <a:moveTo>
                  <a:pt x="42" y="0"/>
                </a:moveTo>
                <a:lnTo>
                  <a:pt x="22" y="0"/>
                </a:lnTo>
                <a:cubicBezTo>
                  <a:pt x="10" y="0"/>
                  <a:pt x="0" y="10"/>
                  <a:pt x="0" y="22"/>
                </a:cubicBezTo>
                <a:lnTo>
                  <a:pt x="0" y="1259"/>
                </a:lnTo>
                <a:lnTo>
                  <a:pt x="63" y="1259"/>
                </a:lnTo>
                <a:lnTo>
                  <a:pt x="63" y="22"/>
                </a:lnTo>
                <a:cubicBezTo>
                  <a:pt x="63" y="10"/>
                  <a:pt x="54" y="0"/>
                  <a:pt x="42" y="0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6245B9A2-412F-B340-A271-98E0FC1976AA}"/>
              </a:ext>
            </a:extLst>
          </p:cNvPr>
          <p:cNvSpPr/>
          <p:nvPr/>
        </p:nvSpPr>
        <p:spPr>
          <a:xfrm flipH="1">
            <a:off x="1207554" y="5189679"/>
            <a:ext cx="41639" cy="0"/>
          </a:xfrm>
          <a:prstGeom prst="line">
            <a:avLst/>
          </a:prstGeom>
          <a:noFill/>
          <a:ln w="5760" cap="flat">
            <a:solidFill>
              <a:srgbClr val="C8C7C7"/>
            </a:solidFill>
            <a:prstDash val="solid"/>
            <a:round/>
          </a:ln>
        </p:spPr>
        <p:txBody>
          <a:bodyPr vert="horz" wrap="none" lIns="1440" tIns="1440" rIns="1440" bIns="144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8476B-C60B-6245-A9AF-7CDDA1E70EBF}"/>
              </a:ext>
            </a:extLst>
          </p:cNvPr>
          <p:cNvSpPr txBox="1"/>
          <p:nvPr/>
        </p:nvSpPr>
        <p:spPr>
          <a:xfrm>
            <a:off x="563540" y="5313553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E75B5-AB23-4D47-BB1D-3FCD537772C3}"/>
              </a:ext>
            </a:extLst>
          </p:cNvPr>
          <p:cNvSpPr txBox="1"/>
          <p:nvPr/>
        </p:nvSpPr>
        <p:spPr>
          <a:xfrm>
            <a:off x="556503" y="4767550"/>
            <a:ext cx="320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42354-27FC-DC4F-A313-354A1BFAC484}"/>
              </a:ext>
            </a:extLst>
          </p:cNvPr>
          <p:cNvSpPr txBox="1"/>
          <p:nvPr/>
        </p:nvSpPr>
        <p:spPr>
          <a:xfrm>
            <a:off x="557127" y="4221547"/>
            <a:ext cx="319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FAFA0-90B8-9F4C-B148-0B243E9E6C6D}"/>
              </a:ext>
            </a:extLst>
          </p:cNvPr>
          <p:cNvSpPr txBox="1"/>
          <p:nvPr/>
        </p:nvSpPr>
        <p:spPr>
          <a:xfrm>
            <a:off x="556503" y="3675544"/>
            <a:ext cx="320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CFCD5-1404-7746-86C8-51CE28E02855}"/>
              </a:ext>
            </a:extLst>
          </p:cNvPr>
          <p:cNvSpPr txBox="1"/>
          <p:nvPr/>
        </p:nvSpPr>
        <p:spPr>
          <a:xfrm>
            <a:off x="557128" y="3129541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BFE34D-39F5-FD45-8AC0-2F69B581F80F}"/>
              </a:ext>
            </a:extLst>
          </p:cNvPr>
          <p:cNvSpPr txBox="1"/>
          <p:nvPr/>
        </p:nvSpPr>
        <p:spPr>
          <a:xfrm>
            <a:off x="551694" y="2583538"/>
            <a:ext cx="325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tx2"/>
                </a:solidFill>
                <a:latin typeface="Raleway" panose="020B0503030101060003" pitchFamily="34" charset="77"/>
                <a:ea typeface="Lato Light" charset="0"/>
                <a:cs typeface="Poppins" pitchFamily="2" charset="77"/>
              </a:rPr>
              <a:t>60</a:t>
            </a:r>
          </a:p>
        </p:txBody>
      </p:sp>
      <p:sp>
        <p:nvSpPr>
          <p:cNvPr id="36" name="Freeform: Shape 593">
            <a:extLst>
              <a:ext uri="{FF2B5EF4-FFF2-40B4-BE49-F238E27FC236}">
                <a16:creationId xmlns:a16="http://schemas.microsoft.com/office/drawing/2014/main" id="{93FA17C2-E6EE-6448-BCC2-C9347186A58A}"/>
              </a:ext>
            </a:extLst>
          </p:cNvPr>
          <p:cNvSpPr/>
          <p:nvPr/>
        </p:nvSpPr>
        <p:spPr>
          <a:xfrm>
            <a:off x="6585621" y="3141049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7" name="Freeform: Shape 602">
            <a:extLst>
              <a:ext uri="{FF2B5EF4-FFF2-40B4-BE49-F238E27FC236}">
                <a16:creationId xmlns:a16="http://schemas.microsoft.com/office/drawing/2014/main" id="{2F034EB6-78FE-CB40-83A2-976F0B2D6599}"/>
              </a:ext>
            </a:extLst>
          </p:cNvPr>
          <p:cNvSpPr/>
          <p:nvPr/>
        </p:nvSpPr>
        <p:spPr>
          <a:xfrm>
            <a:off x="6585621" y="4336531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8" name="Freeform: Shape 611">
            <a:extLst>
              <a:ext uri="{FF2B5EF4-FFF2-40B4-BE49-F238E27FC236}">
                <a16:creationId xmlns:a16="http://schemas.microsoft.com/office/drawing/2014/main" id="{2958ACA4-B3E4-814D-A978-4FB290BB5688}"/>
              </a:ext>
            </a:extLst>
          </p:cNvPr>
          <p:cNvSpPr/>
          <p:nvPr/>
        </p:nvSpPr>
        <p:spPr>
          <a:xfrm>
            <a:off x="8686260" y="3141049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39" name="Freeform: Shape 620">
            <a:extLst>
              <a:ext uri="{FF2B5EF4-FFF2-40B4-BE49-F238E27FC236}">
                <a16:creationId xmlns:a16="http://schemas.microsoft.com/office/drawing/2014/main" id="{5145C838-9936-064D-9E9F-359F56FA8D04}"/>
              </a:ext>
            </a:extLst>
          </p:cNvPr>
          <p:cNvSpPr/>
          <p:nvPr/>
        </p:nvSpPr>
        <p:spPr>
          <a:xfrm>
            <a:off x="8686260" y="4336531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0" name="Freeform: Shape 629">
            <a:extLst>
              <a:ext uri="{FF2B5EF4-FFF2-40B4-BE49-F238E27FC236}">
                <a16:creationId xmlns:a16="http://schemas.microsoft.com/office/drawing/2014/main" id="{57720445-0FFF-4945-A94C-676FB4001637}"/>
              </a:ext>
            </a:extLst>
          </p:cNvPr>
          <p:cNvSpPr/>
          <p:nvPr/>
        </p:nvSpPr>
        <p:spPr>
          <a:xfrm>
            <a:off x="6585621" y="5532013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F4E97B-241D-0C4F-B36F-D944B534D77A}"/>
              </a:ext>
            </a:extLst>
          </p:cNvPr>
          <p:cNvSpPr txBox="1"/>
          <p:nvPr/>
        </p:nvSpPr>
        <p:spPr>
          <a:xfrm>
            <a:off x="6889457" y="3063338"/>
            <a:ext cx="963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9ACCE5-624A-2749-9BB0-7CAC9599C5D8}"/>
              </a:ext>
            </a:extLst>
          </p:cNvPr>
          <p:cNvSpPr txBox="1"/>
          <p:nvPr/>
        </p:nvSpPr>
        <p:spPr>
          <a:xfrm>
            <a:off x="6889457" y="4271592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42241-D7AC-8B49-95DB-4A0564B4651C}"/>
              </a:ext>
            </a:extLst>
          </p:cNvPr>
          <p:cNvSpPr txBox="1"/>
          <p:nvPr/>
        </p:nvSpPr>
        <p:spPr>
          <a:xfrm>
            <a:off x="8972191" y="3063338"/>
            <a:ext cx="9765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0E497A-187E-0347-A0EC-85269CEF534C}"/>
              </a:ext>
            </a:extLst>
          </p:cNvPr>
          <p:cNvSpPr txBox="1"/>
          <p:nvPr/>
        </p:nvSpPr>
        <p:spPr>
          <a:xfrm>
            <a:off x="8972191" y="4271592"/>
            <a:ext cx="9797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DDA8D1-59DA-A043-87C1-C81890C90B41}"/>
              </a:ext>
            </a:extLst>
          </p:cNvPr>
          <p:cNvSpPr txBox="1"/>
          <p:nvPr/>
        </p:nvSpPr>
        <p:spPr>
          <a:xfrm>
            <a:off x="6889457" y="5479410"/>
            <a:ext cx="974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05</a:t>
            </a:r>
          </a:p>
        </p:txBody>
      </p:sp>
      <p:sp>
        <p:nvSpPr>
          <p:cNvPr id="52" name="Freeform: Shape 629">
            <a:extLst>
              <a:ext uri="{FF2B5EF4-FFF2-40B4-BE49-F238E27FC236}">
                <a16:creationId xmlns:a16="http://schemas.microsoft.com/office/drawing/2014/main" id="{88F76D08-768E-F640-B54B-CDEACB66DF26}"/>
              </a:ext>
            </a:extLst>
          </p:cNvPr>
          <p:cNvSpPr/>
          <p:nvPr/>
        </p:nvSpPr>
        <p:spPr>
          <a:xfrm>
            <a:off x="8686260" y="5532013"/>
            <a:ext cx="171795" cy="171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" h="72">
                <a:moveTo>
                  <a:pt x="72" y="72"/>
                </a:moveTo>
                <a:lnTo>
                  <a:pt x="0" y="72"/>
                </a:lnTo>
                <a:lnTo>
                  <a:pt x="0" y="0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Raleway" panose="020B0503030101060003" pitchFamily="34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5E643B-F0B9-164F-A8F9-E8E44BBBAFB1}"/>
              </a:ext>
            </a:extLst>
          </p:cNvPr>
          <p:cNvSpPr txBox="1"/>
          <p:nvPr/>
        </p:nvSpPr>
        <p:spPr>
          <a:xfrm>
            <a:off x="8990097" y="5479410"/>
            <a:ext cx="9861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</a:rPr>
              <a:t>TITLE 06</a:t>
            </a:r>
          </a:p>
        </p:txBody>
      </p:sp>
    </p:spTree>
    <p:extLst>
      <p:ext uri="{BB962C8B-B14F-4D97-AF65-F5344CB8AC3E}">
        <p14:creationId xmlns:p14="http://schemas.microsoft.com/office/powerpoint/2010/main" val="3965835668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052" y="388830"/>
            <a:ext cx="4014158" cy="627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2862255" y="2976191"/>
            <a:ext cx="4343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2486000" y="4040897"/>
            <a:ext cx="5095534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34CB15-4DF0-674B-B77F-9249F56110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432" y="1358276"/>
            <a:ext cx="2433516" cy="4311243"/>
          </a:xfr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6050" y="2676978"/>
            <a:ext cx="5183402" cy="2983818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D9D9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4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201071" y="2312826"/>
            <a:ext cx="3716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17483" y="3995458"/>
            <a:ext cx="4281597" cy="139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3A02F4-CD1C-354F-8874-091A4DA0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308244" y="2409687"/>
            <a:ext cx="4244185" cy="3450506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aleway" panose="020B0503030101060003" pitchFamily="34" charset="7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733188" y="2339069"/>
            <a:ext cx="3772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90701" y="4062047"/>
            <a:ext cx="4261790" cy="139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Itself is what the end-user derives value from also can refer.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284E41-273D-F640-A23D-D7FAFEE2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863" y="4887170"/>
            <a:ext cx="5545137" cy="100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You can find me at: </a:t>
            </a:r>
            <a:r>
              <a:rPr lang="en-US" sz="2200" dirty="0">
                <a:latin typeface="Raleway Medium" panose="020B0503030101060003" pitchFamily="34" charset="77"/>
                <a:ea typeface="Lato Light" panose="020F0502020204030203" pitchFamily="34" charset="0"/>
                <a:cs typeface="Abhaya Libre Medium" panose="02000603000000000000" pitchFamily="2" charset="77"/>
              </a:rPr>
              <a:t>@username</a:t>
            </a:r>
          </a:p>
          <a:p>
            <a:pPr>
              <a:lnSpc>
                <a:spcPts val="38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32" y="4071291"/>
            <a:ext cx="299419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63" y="2116913"/>
            <a:ext cx="5545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57174" y="3645473"/>
            <a:ext cx="75026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Presentation template designed by </a:t>
            </a:r>
            <a:r>
              <a:rPr lang="en-US" sz="2200" u="sng" dirty="0">
                <a:solidFill>
                  <a:schemeClr val="accent3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64" y="2150282"/>
            <a:ext cx="8208961" cy="93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863" y="1168249"/>
            <a:ext cx="554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257176" y="4288047"/>
            <a:ext cx="7502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Photographs by </a:t>
            </a:r>
            <a:r>
              <a:rPr lang="en-US" sz="2200" dirty="0">
                <a:solidFill>
                  <a:schemeClr val="accent3"/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200" dirty="0">
              <a:solidFill>
                <a:schemeClr val="accent3"/>
              </a:solidFill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E5AD0C-8BE2-3041-B6F4-C162E69393B9}"/>
              </a:ext>
            </a:extLst>
          </p:cNvPr>
          <p:cNvSpPr/>
          <p:nvPr/>
        </p:nvSpPr>
        <p:spPr>
          <a:xfrm>
            <a:off x="1041551" y="3755118"/>
            <a:ext cx="177209" cy="177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81412C-764C-4948-A5C8-7FEEAA1C9282}"/>
              </a:ext>
            </a:extLst>
          </p:cNvPr>
          <p:cNvSpPr/>
          <p:nvPr/>
        </p:nvSpPr>
        <p:spPr>
          <a:xfrm>
            <a:off x="1038008" y="4395081"/>
            <a:ext cx="177209" cy="177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19625" y="2301146"/>
            <a:ext cx="7021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9625" y="4744832"/>
            <a:ext cx="702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Raleway" panose="020B0503030101060003" pitchFamily="34" charset="77"/>
                <a:ea typeface="Nunito Bold" charset="0"/>
                <a:cs typeface="Abhaya Libre" panose="02000603000000000000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537168" y="5337732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43626" y="5337732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96856" y="5337732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0085" y="5337732"/>
            <a:ext cx="4572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90397" y="5337732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9625" y="3369999"/>
            <a:ext cx="7021512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>
              <a:lnSpc>
                <a:spcPts val="3500"/>
              </a:lnSpc>
            </a:pPr>
            <a:r>
              <a:rPr lang="en-US" sz="2400" dirty="0">
                <a:latin typeface="Raleway" panose="020B0503030101060003" pitchFamily="34" charset="77"/>
                <a:cs typeface="Abhaya Libre" panose="02000603000000000000" pitchFamily="2" charset="77"/>
              </a:rPr>
              <a:t>Free Fonts used:</a:t>
            </a:r>
          </a:p>
          <a:p>
            <a:pPr algn="r">
              <a:lnSpc>
                <a:spcPts val="3500"/>
              </a:lnSpc>
            </a:pPr>
            <a:r>
              <a:rPr lang="en-US" sz="2200" dirty="0">
                <a:latin typeface="Raleway" panose="020B0503030101060003" pitchFamily="34" charset="77"/>
                <a:cs typeface="Abhaya Libre" panose="02000603000000000000" pitchFamily="2" charset="77"/>
              </a:rPr>
              <a:t>https://</a:t>
            </a:r>
            <a:r>
              <a:rPr lang="en-US" sz="2200" dirty="0" err="1">
                <a:latin typeface="Raleway" panose="020B0503030101060003" pitchFamily="34" charset="77"/>
                <a:cs typeface="Abhaya Libre" panose="02000603000000000000" pitchFamily="2" charset="77"/>
              </a:rPr>
              <a:t>www.fontsquirrel.com</a:t>
            </a:r>
            <a:r>
              <a:rPr lang="en-US" sz="2200" dirty="0">
                <a:latin typeface="Raleway" panose="020B0503030101060003" pitchFamily="34" charset="77"/>
                <a:cs typeface="Abhaya Libre" panose="02000603000000000000" pitchFamily="2" charset="77"/>
              </a:rPr>
              <a:t>/fonts/</a:t>
            </a:r>
            <a:r>
              <a:rPr lang="en-US" sz="2200" dirty="0" err="1">
                <a:latin typeface="Raleway" panose="020B0503030101060003" pitchFamily="34" charset="77"/>
                <a:cs typeface="Abhaya Libre" panose="02000603000000000000" pitchFamily="2" charset="77"/>
              </a:rPr>
              <a:t>raleway</a:t>
            </a:r>
            <a:endParaRPr lang="en-US" sz="2200" dirty="0"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9625" y="1160463"/>
            <a:ext cx="702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Raleway" panose="020B0503030101060003" pitchFamily="34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1183938" y="5337732"/>
            <a:ext cx="457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15938" y="4667469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주제 및 목적과 연구방법</a:t>
            </a:r>
            <a:endParaRPr lang="en-US" sz="2400" dirty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1.</a:t>
            </a:r>
          </a:p>
          <a:p>
            <a:r>
              <a:rPr lang="ko-KR" altLang="en-US" sz="66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bhaya Libre ExtraBold" panose="02000603000000000000" pitchFamily="2" charset="77"/>
              </a:rPr>
              <a:t>서론 및 이론적 배경</a:t>
            </a:r>
            <a:endParaRPr lang="en-US" sz="66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bhaya Libre ExtraBold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7931" y="3105131"/>
            <a:ext cx="79306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i="1" dirty="0" smtClean="0">
                <a:latin typeface="Raleway Medium" panose="020B0503030101060003" pitchFamily="34" charset="77"/>
                <a:ea typeface="Nunito Bold" charset="0"/>
                <a:cs typeface="Abhaya Libre" panose="02000603000000000000" pitchFamily="2" charset="77"/>
              </a:rPr>
              <a:t>“  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강한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자가 이기는 것이 아니라</a:t>
            </a:r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이기는 자가 강한 것이다</a:t>
            </a:r>
            <a:r>
              <a:rPr lang="en-US" altLang="ko-KR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 algn="ctr"/>
            <a:endParaRPr lang="en-US" altLang="ko-KR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/>
            <a:r>
              <a:rPr lang="en-US" altLang="ko-KR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프란츠 </a:t>
            </a:r>
            <a:r>
              <a:rPr lang="ko-KR" altLang="en-US" sz="4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베켄바우어</a:t>
            </a:r>
            <a:r>
              <a:rPr lang="ko-KR" altLang="en-US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sz="4400" i="1" dirty="0" smtClean="0">
                <a:latin typeface="Raleway Medium" panose="020B0503030101060003" pitchFamily="34" charset="77"/>
                <a:ea typeface="Nunito Bold" charset="0"/>
                <a:cs typeface="Abhaya Libre" panose="02000603000000000000" pitchFamily="2" charset="77"/>
              </a:rPr>
              <a:t>”</a:t>
            </a:r>
            <a:endParaRPr lang="en-US" sz="4400" i="1" dirty="0">
              <a:latin typeface="Raleway Medium" panose="020B0503030101060003" pitchFamily="34" charset="77"/>
              <a:ea typeface="Nunito Bold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645891" y="1417109"/>
            <a:ext cx="67755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bhaya Libre" panose="02000603000000000000" pitchFamily="2" charset="77"/>
              </a:rPr>
              <a:t> 주제</a:t>
            </a:r>
            <a:endParaRPr lang="en-US" altLang="ko-KR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bhaya Libre" panose="02000603000000000000" pitchFamily="2" charset="7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우리가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살아가면서 접하는 모든 분야에는 과학이 접목되고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데이터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들이 도출됩니다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스포츠 또한 과학과 함께 발전하면서 섬세하게 선수들을 관리하며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전략적인 분석을 바탕으로 경기가 치뤄집니다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저는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기회를 통해 활발하게 스포츠 세계를 점령하고 있는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해외축구 시장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여러가지 유의미한 데이터를 도출하고자 하려합니다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주제 및 목적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840B55-A54F-994A-95B5-B4E03811F17B}"/>
              </a:ext>
            </a:extLst>
          </p:cNvPr>
          <p:cNvSpPr/>
          <p:nvPr/>
        </p:nvSpPr>
        <p:spPr>
          <a:xfrm>
            <a:off x="557287" y="1514225"/>
            <a:ext cx="177209" cy="177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4BFCC5-6C07-184E-8133-3B489D2EE3C1}"/>
              </a:ext>
            </a:extLst>
          </p:cNvPr>
          <p:cNvSpPr/>
          <p:nvPr/>
        </p:nvSpPr>
        <p:spPr>
          <a:xfrm>
            <a:off x="557287" y="3966189"/>
            <a:ext cx="177209" cy="1772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/>
          <p:cNvSpPr txBox="1"/>
          <p:nvPr/>
        </p:nvSpPr>
        <p:spPr>
          <a:xfrm>
            <a:off x="645891" y="3800974"/>
            <a:ext cx="677555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</a:pPr>
            <a:r>
              <a:rPr lang="ko-KR" altLang="en-US" b="1" i="1" dirty="0" smtClean="0">
                <a:latin typeface="NanumGothic" panose="020D0804000000000000" pitchFamily="50" charset="-127"/>
                <a:ea typeface="NanumGothic" panose="020D0804000000000000" pitchFamily="50" charset="-127"/>
              </a:rPr>
              <a:t> 목적</a:t>
            </a:r>
            <a:endParaRPr lang="ko-KR" altLang="en-US" b="1" i="1" dirty="0">
              <a:latin typeface="NanumGothic" panose="020D0804000000000000" pitchFamily="50" charset="-127"/>
              <a:ea typeface="NanumGothic" panose="020D08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‘축구공은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둥글다’라는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말처럼 매 경기마다 어떤 결과가 나타날지는 아무도 예측을 할 수는 없습니다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팀을 구성하고 있는 선수들의 기록이나 팀의 기록을 한눈에 확인만 할 수 있다면 누구나 어느정도는 예측을 할 수 있을 것이라 판단했습니다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저는 선수들의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과거 </a:t>
            </a:r>
            <a:r>
              <a:rPr lang="ko-KR" altLang="en-US" sz="1600" b="1" dirty="0" smtClean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분석하여 이제 막 시작한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21-22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시즌의 해외축구 리그를 예측 할 것입니다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참조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2463884"/>
            <a:ext cx="4328867" cy="3594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50864" y="1602373"/>
            <a:ext cx="231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FootyStats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https://footystats.org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//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44" y="2248705"/>
            <a:ext cx="5922106" cy="3809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37344" y="1602374"/>
            <a:ext cx="302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후스코어드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https://1xbet.whoscored.com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791287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연구방법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864" y="2146311"/>
            <a:ext cx="8804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유럽의 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대리그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영국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스페인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독일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이탈리아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프랑스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활약 중인 선수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대략 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3000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 </a:t>
            </a:r>
            <a:r>
              <a:rPr lang="en-US" altLang="ko-KR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(18~20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기록을 바탕으로 분석</a:t>
            </a:r>
          </a:p>
          <a:p>
            <a:pPr marL="457200" lvl="0" indent="-381000">
              <a:buSzPts val="2400"/>
              <a:buChar char="▫"/>
            </a:pPr>
            <a:endParaRPr lang="ko-KR" altLang="en-US" sz="2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6200" lvl="0">
              <a:buSzPts val="2400"/>
            </a:pP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수비수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태클 대비 가로채기 성공률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미드필더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</a:t>
            </a:r>
            <a:r>
              <a:rPr lang="ko-KR" altLang="en-US" sz="2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정확도 대비 어시스트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공격수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6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슈팅수</a:t>
            </a:r>
            <a:r>
              <a:rPr lang="ko-KR" altLang="en-US" sz="26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대비 </a:t>
            </a:r>
            <a:r>
              <a:rPr lang="ko-KR" altLang="en-US" sz="26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득점수</a:t>
            </a:r>
            <a:r>
              <a:rPr lang="en-US" altLang="ko-KR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각 기준에 맞게 분석 </a:t>
            </a:r>
          </a:p>
          <a:p>
            <a:pPr lvl="0">
              <a:spcBef>
                <a:spcPts val="600"/>
              </a:spcBef>
            </a:pPr>
            <a:endParaRPr lang="en-US" altLang="ko-KR" sz="2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spcBef>
                <a:spcPts val="600"/>
              </a:spcBef>
            </a:pPr>
            <a:r>
              <a:rPr lang="ko-KR" altLang="en-US" sz="2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위의 </a:t>
            </a:r>
            <a:r>
              <a:rPr lang="ko-KR" altLang="en-US" sz="2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토대로 각 리그에서 활약한 선수들의 데이터를 그래프 및 지도 시각화 등의 분석기법을 사용하여 표현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92211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개발환경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64" y="2146311"/>
            <a:ext cx="880415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ko-KR" sz="2800" b="1" dirty="0"/>
              <a:t>OS : Windows10 Pro</a:t>
            </a:r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Language : Python 3. 8. 8</a:t>
            </a:r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IDE : Anaconda </a:t>
            </a:r>
            <a:r>
              <a:rPr lang="en-US" altLang="ko-KR" sz="2800" b="1" dirty="0" err="1"/>
              <a:t>Jupyter</a:t>
            </a:r>
            <a:r>
              <a:rPr lang="en-US" altLang="ko-KR" sz="2800" b="1" dirty="0"/>
              <a:t> Notebook</a:t>
            </a:r>
          </a:p>
          <a:p>
            <a:pPr lvl="0">
              <a:spcBef>
                <a:spcPts val="600"/>
              </a:spcBef>
            </a:pPr>
            <a:endParaRPr lang="en-US" altLang="ko-KR" sz="2800" b="1" dirty="0"/>
          </a:p>
          <a:p>
            <a:pPr lvl="0">
              <a:spcBef>
                <a:spcPts val="600"/>
              </a:spcBef>
            </a:pPr>
            <a:r>
              <a:rPr lang="en-US" altLang="ko-KR" sz="2800" b="1" dirty="0"/>
              <a:t>Open Source : </a:t>
            </a:r>
            <a:r>
              <a:rPr lang="en-US" altLang="ko-KR" sz="2800" b="1" dirty="0" err="1"/>
              <a:t>Tensorflow</a:t>
            </a:r>
            <a:r>
              <a:rPr lang="en-US" altLang="ko-KR" sz="2800" b="1" dirty="0"/>
              <a:t> 2. 4. 1, </a:t>
            </a:r>
            <a:r>
              <a:rPr lang="en-US" altLang="ko-KR" sz="2800" b="1" dirty="0" smtClean="0"/>
              <a:t>…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76353423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550864" y="538534"/>
            <a:ext cx="5989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ukta SemiBold" panose="020B0000000000000000" pitchFamily="34" charset="77"/>
              </a:rPr>
              <a:t>일정관리</a:t>
            </a:r>
            <a:endParaRPr lang="en-US" sz="4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ukta SemiBold" panose="020B0000000000000000" pitchFamily="34" charset="77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87723"/>
              </p:ext>
            </p:extLst>
          </p:nvPr>
        </p:nvGraphicFramePr>
        <p:xfrm>
          <a:off x="579249" y="2127845"/>
          <a:ext cx="9426245" cy="4334500"/>
        </p:xfrm>
        <a:graphic>
          <a:graphicData uri="http://schemas.openxmlformats.org/drawingml/2006/table">
            <a:tbl>
              <a:tblPr firstRow="1" bandRow="1"/>
              <a:tblGrid>
                <a:gridCol w="1777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89084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en-US" sz="2300" dirty="0"/>
                        <a:t>Task</a:t>
                      </a: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금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토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일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수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목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금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토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일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화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b="1" kern="1200">
                          <a:solidFill>
                            <a:schemeClr val="lt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700" dirty="0" smtClean="0"/>
                        <a:t>수</a:t>
                      </a:r>
                      <a:endParaRPr lang="en-US" sz="1700" dirty="0"/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6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algn="ctr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기획 및 설계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데이터 수집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서론 및 이론적 배경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연구 및 조사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분석 및 결론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051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테스트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&amp;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NanumGothic" panose="020D0804000000000000" pitchFamily="50" charset="-127"/>
                          <a:ea typeface="NanumGothic" panose="020D0804000000000000" pitchFamily="50" charset="-127"/>
                        </a:rPr>
                        <a:t>수정</a:t>
                      </a:r>
                      <a:endParaRPr lang="en-US" sz="1400" dirty="0">
                        <a:solidFill>
                          <a:schemeClr val="bg1"/>
                        </a:solidFill>
                        <a:latin typeface="NanumGothic" panose="020D0804000000000000" pitchFamily="50" charset="-127"/>
                        <a:ea typeface="NanumGothic" panose="020D0804000000000000" pitchFamily="50" charset="-127"/>
                      </a:endParaRPr>
                    </a:p>
                  </a:txBody>
                  <a:tcPr marL="67203" marR="67203" marT="67194" marB="6719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dk1"/>
                          </a:solidFill>
                          <a:latin typeface="Roboto Condensed"/>
                          <a:cs typeface="FontAwesome"/>
                        </a:defRPr>
                      </a:lvl9pPr>
                    </a:lstStyle>
                    <a:p>
                      <a:endParaRPr lang="en-US" sz="2700" dirty="0"/>
                    </a:p>
                  </a:txBody>
                  <a:tcPr marL="67203" marR="67203" marT="67194" marB="671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>
                        <a:lumMod val="25000"/>
                        <a:lumOff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>
            <a:off x="2367405" y="2795954"/>
            <a:ext cx="2239764" cy="5539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2367405" y="2795955"/>
            <a:ext cx="1694641" cy="55391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주제선정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요구사항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9249" y="1758515"/>
            <a:ext cx="193484" cy="19348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72733" y="17057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94030" y="1758515"/>
            <a:ext cx="193484" cy="1934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87514" y="17057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4062045" y="3448672"/>
            <a:ext cx="2250831" cy="5539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62046" y="3448673"/>
            <a:ext cx="2478240" cy="55391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데이터 수집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4607169" y="4033470"/>
            <a:ext cx="1371600" cy="3903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연구배경 및 목적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606571" y="4280319"/>
            <a:ext cx="1371600" cy="3903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연구내용 및 방법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036168" y="5278685"/>
            <a:ext cx="1389185" cy="37806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기술통계분석 및 시각화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5692964" y="4834451"/>
            <a:ext cx="2596784" cy="45524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변수정의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측정항목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8880231" y="5908431"/>
            <a:ext cx="1125263" cy="483577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및 수정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5692964" y="4544470"/>
            <a:ext cx="2343205" cy="48107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692964" y="4544470"/>
            <a:ext cx="2596784" cy="48107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연구모형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연구가설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8326238" y="5533662"/>
            <a:ext cx="1389185" cy="37806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자료수집 및 시각화</a:t>
            </a:r>
            <a:endParaRPr lang="ko-KR" altLang="en-US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86323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Fir - Light 1">
      <a:dk1>
        <a:srgbClr val="464646"/>
      </a:dk1>
      <a:lt1>
        <a:srgbClr val="FFFFFF"/>
      </a:lt1>
      <a:dk2>
        <a:srgbClr val="343434"/>
      </a:dk2>
      <a:lt2>
        <a:srgbClr val="FFFFFF"/>
      </a:lt2>
      <a:accent1>
        <a:srgbClr val="C9CEBE"/>
      </a:accent1>
      <a:accent2>
        <a:srgbClr val="99D0CF"/>
      </a:accent2>
      <a:accent3>
        <a:srgbClr val="FEC1CF"/>
      </a:accent3>
      <a:accent4>
        <a:srgbClr val="D9D9D8"/>
      </a:accent4>
      <a:accent5>
        <a:srgbClr val="FFEDE2"/>
      </a:accent5>
      <a:accent6>
        <a:srgbClr val="F3F3F3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865</Words>
  <Application>Microsoft Office PowerPoint</Application>
  <PresentationFormat>와이드스크린</PresentationFormat>
  <Paragraphs>194</Paragraphs>
  <Slides>29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61" baseType="lpstr">
      <vt:lpstr>Abhaya Libre</vt:lpstr>
      <vt:lpstr>Abhaya Libre ExtraBold</vt:lpstr>
      <vt:lpstr>Abhaya Libre Medium</vt:lpstr>
      <vt:lpstr>Abhaya Libre SemiBold</vt:lpstr>
      <vt:lpstr>Arial Unicode MS</vt:lpstr>
      <vt:lpstr>Arima Madurai</vt:lpstr>
      <vt:lpstr>Arima Madurai Black</vt:lpstr>
      <vt:lpstr>Arima Madurai Light</vt:lpstr>
      <vt:lpstr>Arima Madurai Semi</vt:lpstr>
      <vt:lpstr>Bebas Neue</vt:lpstr>
      <vt:lpstr>FontAwesome</vt:lpstr>
      <vt:lpstr>Gill Sans</vt:lpstr>
      <vt:lpstr>Lato</vt:lpstr>
      <vt:lpstr>Lato Light</vt:lpstr>
      <vt:lpstr>Lato Medium</vt:lpstr>
      <vt:lpstr>Mukta Medium</vt:lpstr>
      <vt:lpstr>Mukta SemiBold</vt:lpstr>
      <vt:lpstr>NanumGothic</vt:lpstr>
      <vt:lpstr>Nunito Bold</vt:lpstr>
      <vt:lpstr>Poppins</vt:lpstr>
      <vt:lpstr>Raleway</vt:lpstr>
      <vt:lpstr>Raleway Medium</vt:lpstr>
      <vt:lpstr>Raleway SemiBold</vt:lpstr>
      <vt:lpstr>Roboto</vt:lpstr>
      <vt:lpstr>Roboto Condensed</vt:lpstr>
      <vt:lpstr>Roboto Regular</vt:lpstr>
      <vt:lpstr>나눔고딕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tjoeun</cp:lastModifiedBy>
  <cp:revision>368</cp:revision>
  <dcterms:created xsi:type="dcterms:W3CDTF">2018-12-21T22:04:22Z</dcterms:created>
  <dcterms:modified xsi:type="dcterms:W3CDTF">2021-08-24T06:37:31Z</dcterms:modified>
</cp:coreProperties>
</file>